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84" r:id="rId9"/>
    <p:sldId id="285" r:id="rId10"/>
    <p:sldId id="261" r:id="rId11"/>
    <p:sldId id="259" r:id="rId12"/>
    <p:sldId id="287" r:id="rId13"/>
    <p:sldId id="273" r:id="rId14"/>
    <p:sldId id="271" r:id="rId15"/>
    <p:sldId id="288" r:id="rId16"/>
    <p:sldId id="290" r:id="rId17"/>
    <p:sldId id="296" r:id="rId18"/>
    <p:sldId id="291" r:id="rId19"/>
    <p:sldId id="292" r:id="rId20"/>
    <p:sldId id="294" r:id="rId21"/>
    <p:sldId id="263" r:id="rId22"/>
    <p:sldId id="270" r:id="rId23"/>
    <p:sldId id="293" r:id="rId24"/>
    <p:sldId id="295" r:id="rId25"/>
    <p:sldId id="297" r:id="rId26"/>
    <p:sldId id="283" r:id="rId2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B9E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01" autoAdjust="0"/>
  </p:normalViewPr>
  <p:slideViewPr>
    <p:cSldViewPr>
      <p:cViewPr varScale="1">
        <p:scale>
          <a:sx n="74" d="100"/>
          <a:sy n="74" d="100"/>
        </p:scale>
        <p:origin x="-12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Beaufort 6</c:v>
          </c:tx>
          <c:marker>
            <c:symbol val="none"/>
          </c:marker>
          <c:xVal>
            <c:numRef>
              <c:f>Sheet1!$A$8:$A$1005</c:f>
              <c:numCache>
                <c:formatCode>General</c:formatCode>
                <c:ptCount val="998"/>
                <c:pt idx="0">
                  <c:v>1.0000000000000028E-2</c:v>
                </c:pt>
                <c:pt idx="1">
                  <c:v>1.0129999999999998E-2</c:v>
                </c:pt>
                <c:pt idx="2">
                  <c:v>1.026169E-2</c:v>
                </c:pt>
                <c:pt idx="3">
                  <c:v>1.0395091969999996E-2</c:v>
                </c:pt>
                <c:pt idx="4">
                  <c:v>1.0530228165609995E-2</c:v>
                </c:pt>
                <c:pt idx="5">
                  <c:v>1.0667121131762981E-2</c:v>
                </c:pt>
                <c:pt idx="6">
                  <c:v>1.0805793706475841E-2</c:v>
                </c:pt>
                <c:pt idx="7">
                  <c:v>1.0946269024660062E-2</c:v>
                </c:pt>
                <c:pt idx="8">
                  <c:v>1.1088570521980643E-2</c:v>
                </c:pt>
                <c:pt idx="9">
                  <c:v>1.1232721938766401E-2</c:v>
                </c:pt>
                <c:pt idx="10">
                  <c:v>1.1378747323970317E-2</c:v>
                </c:pt>
                <c:pt idx="11">
                  <c:v>1.1526671039181978E-2</c:v>
                </c:pt>
                <c:pt idx="12">
                  <c:v>1.1676517762691291E-2</c:v>
                </c:pt>
                <c:pt idx="13">
                  <c:v>1.1828312493606281E-2</c:v>
                </c:pt>
                <c:pt idx="14">
                  <c:v>1.1982080556023188E-2</c:v>
                </c:pt>
                <c:pt idx="15">
                  <c:v>1.2137847603251459E-2</c:v>
                </c:pt>
                <c:pt idx="16">
                  <c:v>1.2295639622093719E-2</c:v>
                </c:pt>
                <c:pt idx="17">
                  <c:v>1.2455482937180939E-2</c:v>
                </c:pt>
                <c:pt idx="18">
                  <c:v>1.2617404215364341E-2</c:v>
                </c:pt>
                <c:pt idx="19">
                  <c:v>1.2781430470164041E-2</c:v>
                </c:pt>
                <c:pt idx="20">
                  <c:v>1.2947589066276225E-2</c:v>
                </c:pt>
                <c:pt idx="21">
                  <c:v>1.3115907724137749E-2</c:v>
                </c:pt>
                <c:pt idx="22">
                  <c:v>1.3286414524551537E-2</c:v>
                </c:pt>
                <c:pt idx="23">
                  <c:v>1.3459137913370707E-2</c:v>
                </c:pt>
                <c:pt idx="24">
                  <c:v>1.3634106706244519E-2</c:v>
                </c:pt>
                <c:pt idx="25">
                  <c:v>1.3811350093425745E-2</c:v>
                </c:pt>
                <c:pt idx="26">
                  <c:v>1.3990897644640284E-2</c:v>
                </c:pt>
                <c:pt idx="27">
                  <c:v>1.4172779314020603E-2</c:v>
                </c:pt>
                <c:pt idx="28">
                  <c:v>1.4357025445102865E-2</c:v>
                </c:pt>
                <c:pt idx="29">
                  <c:v>1.454366677588916E-2</c:v>
                </c:pt>
                <c:pt idx="30">
                  <c:v>1.4732734443975723E-2</c:v>
                </c:pt>
                <c:pt idx="31">
                  <c:v>1.4924259991747429E-2</c:v>
                </c:pt>
                <c:pt idx="32">
                  <c:v>1.511827537164012E-2</c:v>
                </c:pt>
                <c:pt idx="33">
                  <c:v>1.531481295147142E-2</c:v>
                </c:pt>
                <c:pt idx="34">
                  <c:v>1.5513905519840583E-2</c:v>
                </c:pt>
                <c:pt idx="35">
                  <c:v>1.5715586291598534E-2</c:v>
                </c:pt>
                <c:pt idx="36">
                  <c:v>1.5919888913389281E-2</c:v>
                </c:pt>
                <c:pt idx="37">
                  <c:v>1.6126847469263385E-2</c:v>
                </c:pt>
                <c:pt idx="38">
                  <c:v>1.6336496486363747E-2</c:v>
                </c:pt>
                <c:pt idx="39">
                  <c:v>1.6548870940686546E-2</c:v>
                </c:pt>
                <c:pt idx="40">
                  <c:v>1.6764006262915482E-2</c:v>
                </c:pt>
                <c:pt idx="41">
                  <c:v>1.698193834433338E-2</c:v>
                </c:pt>
                <c:pt idx="42">
                  <c:v>1.7202703542809672E-2</c:v>
                </c:pt>
                <c:pt idx="43">
                  <c:v>1.7426338688866231E-2</c:v>
                </c:pt>
                <c:pt idx="44">
                  <c:v>1.765288109182148E-2</c:v>
                </c:pt>
                <c:pt idx="45">
                  <c:v>1.7882368546015173E-2</c:v>
                </c:pt>
                <c:pt idx="46">
                  <c:v>1.8114839337113355E-2</c:v>
                </c:pt>
                <c:pt idx="47">
                  <c:v>1.8350332248495797E-2</c:v>
                </c:pt>
                <c:pt idx="48">
                  <c:v>1.8588886567726236E-2</c:v>
                </c:pt>
                <c:pt idx="49">
                  <c:v>1.8830542093106663E-2</c:v>
                </c:pt>
                <c:pt idx="50">
                  <c:v>1.9075339140317071E-2</c:v>
                </c:pt>
                <c:pt idx="51">
                  <c:v>1.9323318549141141E-2</c:v>
                </c:pt>
                <c:pt idx="52">
                  <c:v>1.9574521690280029E-2</c:v>
                </c:pt>
                <c:pt idx="53">
                  <c:v>1.9828990472253602E-2</c:v>
                </c:pt>
                <c:pt idx="54">
                  <c:v>2.0086767348392879E-2</c:v>
                </c:pt>
                <c:pt idx="55">
                  <c:v>2.0347895323922012E-2</c:v>
                </c:pt>
                <c:pt idx="56">
                  <c:v>2.0612417963132991E-2</c:v>
                </c:pt>
                <c:pt idx="57">
                  <c:v>2.0880379396653805E-2</c:v>
                </c:pt>
                <c:pt idx="58">
                  <c:v>2.1151824328810211E-2</c:v>
                </c:pt>
                <c:pt idx="59">
                  <c:v>2.1426798045084742E-2</c:v>
                </c:pt>
                <c:pt idx="60">
                  <c:v>2.1705346419671017E-2</c:v>
                </c:pt>
                <c:pt idx="61">
                  <c:v>2.1987515923126675E-2</c:v>
                </c:pt>
                <c:pt idx="62">
                  <c:v>2.2273353630127307E-2</c:v>
                </c:pt>
                <c:pt idx="63">
                  <c:v>2.2562907227318896E-2</c:v>
                </c:pt>
                <c:pt idx="64">
                  <c:v>2.2856225021274122E-2</c:v>
                </c:pt>
                <c:pt idx="65">
                  <c:v>2.315335594655055E-2</c:v>
                </c:pt>
                <c:pt idx="66">
                  <c:v>2.3454349573855809E-2</c:v>
                </c:pt>
                <c:pt idx="67">
                  <c:v>2.3759256118315832E-2</c:v>
                </c:pt>
                <c:pt idx="68">
                  <c:v>2.4068126447853989E-2</c:v>
                </c:pt>
                <c:pt idx="69">
                  <c:v>2.4381012091676126E-2</c:v>
                </c:pt>
                <c:pt idx="70">
                  <c:v>2.4697965248867852E-2</c:v>
                </c:pt>
                <c:pt idx="71">
                  <c:v>2.5019038797103189E-2</c:v>
                </c:pt>
                <c:pt idx="72">
                  <c:v>2.534428630146544E-2</c:v>
                </c:pt>
                <c:pt idx="73">
                  <c:v>2.5673762023384637E-2</c:v>
                </c:pt>
                <c:pt idx="74">
                  <c:v>2.6007520929688482E-2</c:v>
                </c:pt>
                <c:pt idx="75">
                  <c:v>2.6345618701774567E-2</c:v>
                </c:pt>
                <c:pt idx="76">
                  <c:v>2.6688111744897491E-2</c:v>
                </c:pt>
                <c:pt idx="77">
                  <c:v>2.7035057197581244E-2</c:v>
                </c:pt>
                <c:pt idx="78">
                  <c:v>2.7386512941149785E-2</c:v>
                </c:pt>
                <c:pt idx="79">
                  <c:v>2.7742537609384731E-2</c:v>
                </c:pt>
                <c:pt idx="80">
                  <c:v>2.8103190598306651E-2</c:v>
                </c:pt>
                <c:pt idx="81">
                  <c:v>2.8468532076084636E-2</c:v>
                </c:pt>
                <c:pt idx="82">
                  <c:v>2.8838622993073808E-2</c:v>
                </c:pt>
                <c:pt idx="83">
                  <c:v>2.9213525091983682E-2</c:v>
                </c:pt>
                <c:pt idx="84">
                  <c:v>2.9593300918179608E-2</c:v>
                </c:pt>
                <c:pt idx="85">
                  <c:v>2.9978013830115811E-2</c:v>
                </c:pt>
                <c:pt idx="86">
                  <c:v>3.0367728009907311E-2</c:v>
                </c:pt>
                <c:pt idx="87">
                  <c:v>3.0762508474036096E-2</c:v>
                </c:pt>
                <c:pt idx="88">
                  <c:v>3.1162421084198547E-2</c:v>
                </c:pt>
                <c:pt idx="89">
                  <c:v>3.1567532558293233E-2</c:v>
                </c:pt>
                <c:pt idx="90">
                  <c:v>3.1977910481551158E-2</c:v>
                </c:pt>
                <c:pt idx="91">
                  <c:v>3.2393623317811183E-2</c:v>
                </c:pt>
                <c:pt idx="92">
                  <c:v>3.2814740420942776E-2</c:v>
                </c:pt>
                <c:pt idx="93">
                  <c:v>3.3241332046415051E-2</c:v>
                </c:pt>
                <c:pt idx="94">
                  <c:v>3.3673469363018294E-2</c:v>
                </c:pt>
                <c:pt idx="95">
                  <c:v>3.411122446473755E-2</c:v>
                </c:pt>
                <c:pt idx="96">
                  <c:v>3.4554670382779221E-2</c:v>
                </c:pt>
                <c:pt idx="97">
                  <c:v>3.5003881097755242E-2</c:v>
                </c:pt>
                <c:pt idx="98">
                  <c:v>3.5458931552026174E-2</c:v>
                </c:pt>
                <c:pt idx="99">
                  <c:v>3.5919897662202473E-2</c:v>
                </c:pt>
                <c:pt idx="100">
                  <c:v>3.6386856331811004E-2</c:v>
                </c:pt>
                <c:pt idx="101">
                  <c:v>3.6859885464124748E-2</c:v>
                </c:pt>
                <c:pt idx="102">
                  <c:v>3.7339063975158265E-2</c:v>
                </c:pt>
                <c:pt idx="103">
                  <c:v>3.7824471806835222E-2</c:v>
                </c:pt>
                <c:pt idx="104">
                  <c:v>3.8316189940324069E-2</c:v>
                </c:pt>
                <c:pt idx="105">
                  <c:v>3.8814300409548398E-2</c:v>
                </c:pt>
                <c:pt idx="106">
                  <c:v>3.9318886314872403E-2</c:v>
                </c:pt>
                <c:pt idx="107">
                  <c:v>3.9830031836965832E-2</c:v>
                </c:pt>
                <c:pt idx="108">
                  <c:v>4.0347822250846467E-2</c:v>
                </c:pt>
                <c:pt idx="109">
                  <c:v>4.0872343940107428E-2</c:v>
                </c:pt>
                <c:pt idx="110">
                  <c:v>4.1403684411328932E-2</c:v>
                </c:pt>
                <c:pt idx="111">
                  <c:v>4.1941932308675892E-2</c:v>
                </c:pt>
                <c:pt idx="112">
                  <c:v>4.2487177428688891E-2</c:v>
                </c:pt>
                <c:pt idx="113">
                  <c:v>4.3039510735261702E-2</c:v>
                </c:pt>
                <c:pt idx="114">
                  <c:v>4.3599024374820113E-2</c:v>
                </c:pt>
                <c:pt idx="115">
                  <c:v>4.4165811691692793E-2</c:v>
                </c:pt>
                <c:pt idx="116">
                  <c:v>4.4739967243684918E-2</c:v>
                </c:pt>
                <c:pt idx="117">
                  <c:v>4.5321586817852734E-2</c:v>
                </c:pt>
                <c:pt idx="118">
                  <c:v>4.5910767446484833E-2</c:v>
                </c:pt>
                <c:pt idx="119">
                  <c:v>4.6507607423289084E-2</c:v>
                </c:pt>
                <c:pt idx="120">
                  <c:v>4.7112206319792016E-2</c:v>
                </c:pt>
                <c:pt idx="121">
                  <c:v>4.7724665001949197E-2</c:v>
                </c:pt>
                <c:pt idx="122">
                  <c:v>4.8345085646974366E-2</c:v>
                </c:pt>
                <c:pt idx="123">
                  <c:v>4.8973571760385054E-2</c:v>
                </c:pt>
                <c:pt idx="124">
                  <c:v>4.9610228193270094E-2</c:v>
                </c:pt>
                <c:pt idx="125">
                  <c:v>5.0255161159782562E-2</c:v>
                </c:pt>
                <c:pt idx="126">
                  <c:v>5.0908478254859724E-2</c:v>
                </c:pt>
                <c:pt idx="127">
                  <c:v>5.15702884721728E-2</c:v>
                </c:pt>
                <c:pt idx="128">
                  <c:v>5.2240702222311163E-2</c:v>
                </c:pt>
                <c:pt idx="129">
                  <c:v>5.2919831351201464E-2</c:v>
                </c:pt>
                <c:pt idx="130">
                  <c:v>5.3607789158766919E-2</c:v>
                </c:pt>
                <c:pt idx="131">
                  <c:v>5.4304690417831085E-2</c:v>
                </c:pt>
                <c:pt idx="132">
                  <c:v>5.5010651393262715E-2</c:v>
                </c:pt>
                <c:pt idx="133">
                  <c:v>5.5725789861374962E-2</c:v>
                </c:pt>
                <c:pt idx="134">
                  <c:v>5.6450225129572824E-2</c:v>
                </c:pt>
                <c:pt idx="135">
                  <c:v>5.7184078056257324E-2</c:v>
                </c:pt>
                <c:pt idx="136">
                  <c:v>5.792747107098882E-2</c:v>
                </c:pt>
                <c:pt idx="137">
                  <c:v>5.8680528194911492E-2</c:v>
                </c:pt>
                <c:pt idx="138">
                  <c:v>5.9443375061445418E-2</c:v>
                </c:pt>
                <c:pt idx="139">
                  <c:v>6.0216138937244312E-2</c:v>
                </c:pt>
                <c:pt idx="140">
                  <c:v>6.0998948743428413E-2</c:v>
                </c:pt>
                <c:pt idx="141">
                  <c:v>6.1791935077092824E-2</c:v>
                </c:pt>
                <c:pt idx="142">
                  <c:v>6.2595230233095239E-2</c:v>
                </c:pt>
                <c:pt idx="143">
                  <c:v>6.3408968226125323E-2</c:v>
                </c:pt>
                <c:pt idx="144">
                  <c:v>6.4233284813065103E-2</c:v>
                </c:pt>
                <c:pt idx="145">
                  <c:v>6.5068317515634869E-2</c:v>
                </c:pt>
                <c:pt idx="146">
                  <c:v>6.5914205643337984E-2</c:v>
                </c:pt>
                <c:pt idx="147">
                  <c:v>6.6771090316701434E-2</c:v>
                </c:pt>
                <c:pt idx="148">
                  <c:v>6.7639114490818483E-2</c:v>
                </c:pt>
                <c:pt idx="149">
                  <c:v>6.8518422979199134E-2</c:v>
                </c:pt>
                <c:pt idx="150">
                  <c:v>6.9409162477928693E-2</c:v>
                </c:pt>
                <c:pt idx="151">
                  <c:v>7.0311481590142028E-2</c:v>
                </c:pt>
                <c:pt idx="152">
                  <c:v>7.1225530850813734E-2</c:v>
                </c:pt>
                <c:pt idx="153">
                  <c:v>7.2151462751874118E-2</c:v>
                </c:pt>
                <c:pt idx="154">
                  <c:v>7.3089431767648677E-2</c:v>
                </c:pt>
                <c:pt idx="155">
                  <c:v>7.4039594380628113E-2</c:v>
                </c:pt>
                <c:pt idx="156">
                  <c:v>7.5002109107576209E-2</c:v>
                </c:pt>
                <c:pt idx="157">
                  <c:v>7.5977136525974528E-2</c:v>
                </c:pt>
                <c:pt idx="158">
                  <c:v>7.6964839300812313E-2</c:v>
                </c:pt>
                <c:pt idx="159">
                  <c:v>7.7965382211722833E-2</c:v>
                </c:pt>
                <c:pt idx="160">
                  <c:v>7.8978932180475109E-2</c:v>
                </c:pt>
                <c:pt idx="161">
                  <c:v>8.0005658298821558E-2</c:v>
                </c:pt>
                <c:pt idx="162">
                  <c:v>8.1045731856705619E-2</c:v>
                </c:pt>
                <c:pt idx="163">
                  <c:v>8.2099326370843564E-2</c:v>
                </c:pt>
                <c:pt idx="164">
                  <c:v>8.316661761366409E-2</c:v>
                </c:pt>
                <c:pt idx="165">
                  <c:v>8.4247783642641683E-2</c:v>
                </c:pt>
                <c:pt idx="166">
                  <c:v>8.5343004829995989E-2</c:v>
                </c:pt>
                <c:pt idx="167">
                  <c:v>8.6452463892786269E-2</c:v>
                </c:pt>
                <c:pt idx="168">
                  <c:v>8.7576345923392793E-2</c:v>
                </c:pt>
                <c:pt idx="169">
                  <c:v>8.8714838420396763E-2</c:v>
                </c:pt>
                <c:pt idx="170">
                  <c:v>8.9868131319861544E-2</c:v>
                </c:pt>
                <c:pt idx="171">
                  <c:v>9.1036417027019728E-2</c:v>
                </c:pt>
                <c:pt idx="172">
                  <c:v>9.2219890448370853E-2</c:v>
                </c:pt>
                <c:pt idx="173">
                  <c:v>9.3418749024199707E-2</c:v>
                </c:pt>
                <c:pt idx="174">
                  <c:v>9.4633192761514592E-2</c:v>
                </c:pt>
                <c:pt idx="175">
                  <c:v>9.5863424267414066E-2</c:v>
                </c:pt>
                <c:pt idx="176">
                  <c:v>9.7109648782890717E-2</c:v>
                </c:pt>
                <c:pt idx="177">
                  <c:v>9.8372074217067895E-2</c:v>
                </c:pt>
                <c:pt idx="178">
                  <c:v>9.9650911181890275E-2</c:v>
                </c:pt>
                <c:pt idx="179">
                  <c:v>0.10094637302725448</c:v>
                </c:pt>
                <c:pt idx="180">
                  <c:v>0.10225867587660872</c:v>
                </c:pt>
                <c:pt idx="181">
                  <c:v>0.10358803866300451</c:v>
                </c:pt>
                <c:pt idx="182">
                  <c:v>0.10493468316562372</c:v>
                </c:pt>
                <c:pt idx="183">
                  <c:v>0.10629883404677666</c:v>
                </c:pt>
                <c:pt idx="184">
                  <c:v>0.10768071888938473</c:v>
                </c:pt>
                <c:pt idx="185">
                  <c:v>0.10908056823494668</c:v>
                </c:pt>
                <c:pt idx="186">
                  <c:v>0.11049861562200099</c:v>
                </c:pt>
                <c:pt idx="187">
                  <c:v>0.11193509762508702</c:v>
                </c:pt>
                <c:pt idx="188">
                  <c:v>0.1133902538942133</c:v>
                </c:pt>
                <c:pt idx="189">
                  <c:v>0.11486432719483787</c:v>
                </c:pt>
                <c:pt idx="190">
                  <c:v>0.11635756344837075</c:v>
                </c:pt>
                <c:pt idx="191">
                  <c:v>0.11787021177320002</c:v>
                </c:pt>
                <c:pt idx="192">
                  <c:v>0.11940252452625165</c:v>
                </c:pt>
                <c:pt idx="193">
                  <c:v>0.12095475734509246</c:v>
                </c:pt>
                <c:pt idx="194">
                  <c:v>0.12252716919057845</c:v>
                </c:pt>
                <c:pt idx="195">
                  <c:v>0.12412002239005616</c:v>
                </c:pt>
                <c:pt idx="196">
                  <c:v>0.12573358268112694</c:v>
                </c:pt>
                <c:pt idx="197">
                  <c:v>0.12736811925598138</c:v>
                </c:pt>
                <c:pt idx="198">
                  <c:v>0.12902390480630924</c:v>
                </c:pt>
                <c:pt idx="199">
                  <c:v>0.13070121556879141</c:v>
                </c:pt>
                <c:pt idx="200">
                  <c:v>0.13240033137118595</c:v>
                </c:pt>
                <c:pt idx="201">
                  <c:v>0.13412153567901067</c:v>
                </c:pt>
                <c:pt idx="202">
                  <c:v>0.13586511564283804</c:v>
                </c:pt>
                <c:pt idx="203">
                  <c:v>0.13763136214619534</c:v>
                </c:pt>
                <c:pt idx="204">
                  <c:v>0.13942056985409546</c:v>
                </c:pt>
                <c:pt idx="205">
                  <c:v>0.14123303726219927</c:v>
                </c:pt>
                <c:pt idx="206">
                  <c:v>0.14306906674660724</c:v>
                </c:pt>
                <c:pt idx="207">
                  <c:v>0.1449289646143132</c:v>
                </c:pt>
                <c:pt idx="208">
                  <c:v>0.14681304115429983</c:v>
                </c:pt>
                <c:pt idx="209">
                  <c:v>0.14872161068930506</c:v>
                </c:pt>
                <c:pt idx="210">
                  <c:v>0.15065499162826601</c:v>
                </c:pt>
                <c:pt idx="211">
                  <c:v>0.15261350651943387</c:v>
                </c:pt>
                <c:pt idx="212">
                  <c:v>0.15459748210418681</c:v>
                </c:pt>
                <c:pt idx="213">
                  <c:v>0.15660724937154083</c:v>
                </c:pt>
                <c:pt idx="214">
                  <c:v>0.15864314361337092</c:v>
                </c:pt>
                <c:pt idx="215">
                  <c:v>0.16070550448034474</c:v>
                </c:pt>
                <c:pt idx="216">
                  <c:v>0.16279467603858863</c:v>
                </c:pt>
                <c:pt idx="217">
                  <c:v>0.16491100682709148</c:v>
                </c:pt>
                <c:pt idx="218">
                  <c:v>0.16705484991584271</c:v>
                </c:pt>
                <c:pt idx="219">
                  <c:v>0.16922656296474836</c:v>
                </c:pt>
                <c:pt idx="220">
                  <c:v>0.1714265082832902</c:v>
                </c:pt>
                <c:pt idx="221">
                  <c:v>0.17365505289097291</c:v>
                </c:pt>
                <c:pt idx="222">
                  <c:v>0.17591256857855553</c:v>
                </c:pt>
                <c:pt idx="223">
                  <c:v>0.17819943197007723</c:v>
                </c:pt>
                <c:pt idx="224">
                  <c:v>0.18051602458568791</c:v>
                </c:pt>
                <c:pt idx="225">
                  <c:v>0.18286273290530194</c:v>
                </c:pt>
                <c:pt idx="226">
                  <c:v>0.18523994843307104</c:v>
                </c:pt>
                <c:pt idx="227">
                  <c:v>0.18764806776270099</c:v>
                </c:pt>
                <c:pt idx="228">
                  <c:v>0.19008749264361571</c:v>
                </c:pt>
                <c:pt idx="229">
                  <c:v>0.19255863004798301</c:v>
                </c:pt>
                <c:pt idx="230">
                  <c:v>0.1950618922386062</c:v>
                </c:pt>
                <c:pt idx="231">
                  <c:v>0.19759769683770881</c:v>
                </c:pt>
                <c:pt idx="232">
                  <c:v>0.20016646689659875</c:v>
                </c:pt>
                <c:pt idx="233">
                  <c:v>0.20276863096625444</c:v>
                </c:pt>
                <c:pt idx="234">
                  <c:v>0.20540462316881536</c:v>
                </c:pt>
                <c:pt idx="235">
                  <c:v>0.20807488327000995</c:v>
                </c:pt>
                <c:pt idx="236">
                  <c:v>0.21077985675252051</c:v>
                </c:pt>
                <c:pt idx="237">
                  <c:v>0.21351999489030368</c:v>
                </c:pt>
                <c:pt idx="238">
                  <c:v>0.21629575482387706</c:v>
                </c:pt>
                <c:pt idx="239">
                  <c:v>0.21910759963658707</c:v>
                </c:pt>
                <c:pt idx="240">
                  <c:v>0.22195599843186345</c:v>
                </c:pt>
                <c:pt idx="241">
                  <c:v>0.22484142641147753</c:v>
                </c:pt>
                <c:pt idx="242">
                  <c:v>0.22776436495482658</c:v>
                </c:pt>
                <c:pt idx="243">
                  <c:v>0.23072530169923891</c:v>
                </c:pt>
                <c:pt idx="244">
                  <c:v>0.23372473062132929</c:v>
                </c:pt>
                <c:pt idx="245">
                  <c:v>0.23676315211940668</c:v>
                </c:pt>
                <c:pt idx="246">
                  <c:v>0.2398410730969584</c:v>
                </c:pt>
                <c:pt idx="247">
                  <c:v>0.24295900704721929</c:v>
                </c:pt>
                <c:pt idx="248">
                  <c:v>0.246117474138833</c:v>
                </c:pt>
                <c:pt idx="249">
                  <c:v>0.24931700130263784</c:v>
                </c:pt>
                <c:pt idx="250">
                  <c:v>0.25255812231957181</c:v>
                </c:pt>
                <c:pt idx="251">
                  <c:v>0.25584137790972683</c:v>
                </c:pt>
                <c:pt idx="252">
                  <c:v>0.25916731582255281</c:v>
                </c:pt>
                <c:pt idx="253">
                  <c:v>0.26253649092824582</c:v>
                </c:pt>
                <c:pt idx="254">
                  <c:v>0.26594946531031288</c:v>
                </c:pt>
                <c:pt idx="255">
                  <c:v>0.26940680835934827</c:v>
                </c:pt>
                <c:pt idx="256">
                  <c:v>0.2729090968680184</c:v>
                </c:pt>
                <c:pt idx="257">
                  <c:v>0.27645691512730364</c:v>
                </c:pt>
                <c:pt idx="258">
                  <c:v>0.28005085502395782</c:v>
                </c:pt>
                <c:pt idx="259">
                  <c:v>0.28369151613926891</c:v>
                </c:pt>
                <c:pt idx="260">
                  <c:v>0.28737950584908101</c:v>
                </c:pt>
                <c:pt idx="261">
                  <c:v>0.29111543942511725</c:v>
                </c:pt>
                <c:pt idx="262">
                  <c:v>0.29489994013764498</c:v>
                </c:pt>
                <c:pt idx="263">
                  <c:v>0.29873363935943331</c:v>
                </c:pt>
                <c:pt idx="264">
                  <c:v>0.30261717667110583</c:v>
                </c:pt>
                <c:pt idx="265">
                  <c:v>0.30655119996783126</c:v>
                </c:pt>
                <c:pt idx="266">
                  <c:v>0.31053636556741326</c:v>
                </c:pt>
                <c:pt idx="267">
                  <c:v>0.31457333831978912</c:v>
                </c:pt>
                <c:pt idx="268">
                  <c:v>0.31866279171794748</c:v>
                </c:pt>
                <c:pt idx="269">
                  <c:v>0.32280540801027963</c:v>
                </c:pt>
                <c:pt idx="270">
                  <c:v>0.32700187831441396</c:v>
                </c:pt>
                <c:pt idx="271">
                  <c:v>0.33125290273250058</c:v>
                </c:pt>
                <c:pt idx="272">
                  <c:v>0.33555919046802218</c:v>
                </c:pt>
                <c:pt idx="273">
                  <c:v>0.33992145994410777</c:v>
                </c:pt>
                <c:pt idx="274">
                  <c:v>0.34434043892338045</c:v>
                </c:pt>
                <c:pt idx="275">
                  <c:v>0.34881686462938566</c:v>
                </c:pt>
                <c:pt idx="276">
                  <c:v>0.35335148386956705</c:v>
                </c:pt>
                <c:pt idx="277">
                  <c:v>0.35794505315987085</c:v>
                </c:pt>
                <c:pt idx="278">
                  <c:v>0.36259833885094889</c:v>
                </c:pt>
                <c:pt idx="279">
                  <c:v>0.36731211725601176</c:v>
                </c:pt>
                <c:pt idx="280">
                  <c:v>0.37208717478033881</c:v>
                </c:pt>
                <c:pt idx="281">
                  <c:v>0.37692430805248445</c:v>
                </c:pt>
                <c:pt idx="282">
                  <c:v>0.38182432405716643</c:v>
                </c:pt>
                <c:pt idx="283">
                  <c:v>0.38678804026990954</c:v>
                </c:pt>
                <c:pt idx="284">
                  <c:v>0.39181628479341862</c:v>
                </c:pt>
                <c:pt idx="285">
                  <c:v>0.39690989649573138</c:v>
                </c:pt>
                <c:pt idx="286">
                  <c:v>0.40206972515017586</c:v>
                </c:pt>
                <c:pt idx="287">
                  <c:v>0.40729663157712809</c:v>
                </c:pt>
                <c:pt idx="288">
                  <c:v>0.41259148778763088</c:v>
                </c:pt>
                <c:pt idx="289">
                  <c:v>0.41795517712887104</c:v>
                </c:pt>
                <c:pt idx="290">
                  <c:v>0.42338859443154625</c:v>
                </c:pt>
                <c:pt idx="291">
                  <c:v>0.42889264615915601</c:v>
                </c:pt>
                <c:pt idx="292">
                  <c:v>0.43446825055922489</c:v>
                </c:pt>
                <c:pt idx="293">
                  <c:v>0.44011633781649473</c:v>
                </c:pt>
                <c:pt idx="294">
                  <c:v>0.44583785020810834</c:v>
                </c:pt>
                <c:pt idx="295">
                  <c:v>0.45163374226081376</c:v>
                </c:pt>
                <c:pt idx="296">
                  <c:v>0.45750498091020542</c:v>
                </c:pt>
                <c:pt idx="297">
                  <c:v>0.46345254566203697</c:v>
                </c:pt>
                <c:pt idx="298">
                  <c:v>0.46947742875564435</c:v>
                </c:pt>
                <c:pt idx="299">
                  <c:v>0.47558063532946876</c:v>
                </c:pt>
                <c:pt idx="300">
                  <c:v>0.48176318358874981</c:v>
                </c:pt>
                <c:pt idx="301">
                  <c:v>0.48802610497540477</c:v>
                </c:pt>
                <c:pt idx="302">
                  <c:v>0.49437044434008487</c:v>
                </c:pt>
                <c:pt idx="303">
                  <c:v>0.50079726011650461</c:v>
                </c:pt>
                <c:pt idx="304">
                  <c:v>0.50730762449801914</c:v>
                </c:pt>
                <c:pt idx="305">
                  <c:v>0.51390262361649364</c:v>
                </c:pt>
                <c:pt idx="306">
                  <c:v>0.5205833577235075</c:v>
                </c:pt>
                <c:pt idx="307">
                  <c:v>0.52735094137391259</c:v>
                </c:pt>
                <c:pt idx="308">
                  <c:v>0.53420650361177391</c:v>
                </c:pt>
                <c:pt idx="309">
                  <c:v>0.54115118815872687</c:v>
                </c:pt>
                <c:pt idx="310">
                  <c:v>0.54818615360479062</c:v>
                </c:pt>
                <c:pt idx="311">
                  <c:v>0.55531257360165098</c:v>
                </c:pt>
                <c:pt idx="312">
                  <c:v>0.56253163705847653</c:v>
                </c:pt>
                <c:pt idx="313">
                  <c:v>0.56984454834023412</c:v>
                </c:pt>
                <c:pt idx="314">
                  <c:v>0.57725252746865707</c:v>
                </c:pt>
                <c:pt idx="315">
                  <c:v>0.58475681032575078</c:v>
                </c:pt>
                <c:pt idx="316">
                  <c:v>0.59235864885998402</c:v>
                </c:pt>
                <c:pt idx="317">
                  <c:v>0.60005931129516465</c:v>
                </c:pt>
                <c:pt idx="318">
                  <c:v>0.60786008234200162</c:v>
                </c:pt>
                <c:pt idx="319">
                  <c:v>0.615762263412447</c:v>
                </c:pt>
                <c:pt idx="320">
                  <c:v>0.62376717283680871</c:v>
                </c:pt>
                <c:pt idx="321">
                  <c:v>0.63187614608368903</c:v>
                </c:pt>
                <c:pt idx="322">
                  <c:v>0.64009053598277565</c:v>
                </c:pt>
                <c:pt idx="323">
                  <c:v>0.64841171295055255</c:v>
                </c:pt>
                <c:pt idx="324">
                  <c:v>0.65684106521891028</c:v>
                </c:pt>
                <c:pt idx="325">
                  <c:v>0.66537999906675382</c:v>
                </c:pt>
                <c:pt idx="326">
                  <c:v>0.67402993905462338</c:v>
                </c:pt>
                <c:pt idx="327">
                  <c:v>0.6827923282623316</c:v>
                </c:pt>
                <c:pt idx="328">
                  <c:v>0.69166862852974442</c:v>
                </c:pt>
                <c:pt idx="329">
                  <c:v>0.70066032070062756</c:v>
                </c:pt>
                <c:pt idx="330">
                  <c:v>0.70976890486973654</c:v>
                </c:pt>
                <c:pt idx="331">
                  <c:v>0.71899590063304575</c:v>
                </c:pt>
                <c:pt idx="332">
                  <c:v>0.72834284734127264</c:v>
                </c:pt>
                <c:pt idx="333">
                  <c:v>0.73781130435670894</c:v>
                </c:pt>
                <c:pt idx="334">
                  <c:v>0.74740285131334605</c:v>
                </c:pt>
                <c:pt idx="335">
                  <c:v>0.75711908838041964</c:v>
                </c:pt>
                <c:pt idx="336">
                  <c:v>0.76696163652936777</c:v>
                </c:pt>
                <c:pt idx="337">
                  <c:v>0.77693213780424508</c:v>
                </c:pt>
                <c:pt idx="338">
                  <c:v>0.78703225559570167</c:v>
                </c:pt>
                <c:pt idx="339">
                  <c:v>0.79726367491844552</c:v>
                </c:pt>
                <c:pt idx="340">
                  <c:v>0.80762810269238738</c:v>
                </c:pt>
                <c:pt idx="341">
                  <c:v>0.81812726802738645</c:v>
                </c:pt>
                <c:pt idx="342">
                  <c:v>0.82876292251174244</c:v>
                </c:pt>
                <c:pt idx="343">
                  <c:v>0.83953684050439503</c:v>
                </c:pt>
                <c:pt idx="344">
                  <c:v>0.85045081943095213</c:v>
                </c:pt>
                <c:pt idx="345">
                  <c:v>0.86150668008355469</c:v>
                </c:pt>
                <c:pt idx="346">
                  <c:v>0.87270626692464071</c:v>
                </c:pt>
                <c:pt idx="347">
                  <c:v>0.88405144839466165</c:v>
                </c:pt>
                <c:pt idx="348">
                  <c:v>0.89554411722379434</c:v>
                </c:pt>
                <c:pt idx="349">
                  <c:v>0.90718619074769813</c:v>
                </c:pt>
                <c:pt idx="350">
                  <c:v>0.91897961122742222</c:v>
                </c:pt>
                <c:pt idx="351">
                  <c:v>0.93092634617337833</c:v>
                </c:pt>
                <c:pt idx="352">
                  <c:v>0.9430283886736307</c:v>
                </c:pt>
                <c:pt idx="353">
                  <c:v>0.95528775772638752</c:v>
                </c:pt>
                <c:pt idx="354">
                  <c:v>0.96770649857683222</c:v>
                </c:pt>
                <c:pt idx="355">
                  <c:v>0.98028668305832856</c:v>
                </c:pt>
                <c:pt idx="356">
                  <c:v>0.99303040993808767</c:v>
                </c:pt>
                <c:pt idx="357">
                  <c:v>1.0059398052672792</c:v>
                </c:pt>
                <c:pt idx="358">
                  <c:v>1.0190170227357607</c:v>
                </c:pt>
                <c:pt idx="359">
                  <c:v>1.0322642440313219</c:v>
                </c:pt>
                <c:pt idx="360">
                  <c:v>1.0456836792037301</c:v>
                </c:pt>
                <c:pt idx="361">
                  <c:v>1.0592775670333781</c:v>
                </c:pt>
                <c:pt idx="362">
                  <c:v>1.0730481754048113</c:v>
                </c:pt>
                <c:pt idx="363">
                  <c:v>1.0869978016850741</c:v>
                </c:pt>
                <c:pt idx="364">
                  <c:v>1.1011287731069797</c:v>
                </c:pt>
                <c:pt idx="365">
                  <c:v>1.1154434471573698</c:v>
                </c:pt>
                <c:pt idx="366">
                  <c:v>1.1299442119704131</c:v>
                </c:pt>
                <c:pt idx="367">
                  <c:v>1.1446334867260342</c:v>
                </c:pt>
                <c:pt idx="368">
                  <c:v>1.1595137220534695</c:v>
                </c:pt>
                <c:pt idx="369">
                  <c:v>1.1745874004401673</c:v>
                </c:pt>
                <c:pt idx="370">
                  <c:v>1.1898570366458903</c:v>
                </c:pt>
                <c:pt idx="371">
                  <c:v>1.2053251781222818</c:v>
                </c:pt>
                <c:pt idx="372">
                  <c:v>1.2209944054378687</c:v>
                </c:pt>
                <c:pt idx="373">
                  <c:v>1.2368673327085646</c:v>
                </c:pt>
                <c:pt idx="374">
                  <c:v>1.2529466080337759</c:v>
                </c:pt>
                <c:pt idx="375">
                  <c:v>1.2692349139382149</c:v>
                </c:pt>
                <c:pt idx="376">
                  <c:v>1.2857349678194077</c:v>
                </c:pt>
                <c:pt idx="377">
                  <c:v>1.3024495224010666</c:v>
                </c:pt>
                <c:pt idx="378">
                  <c:v>1.3193813661922773</c:v>
                </c:pt>
                <c:pt idx="379">
                  <c:v>1.3365333239527781</c:v>
                </c:pt>
                <c:pt idx="380">
                  <c:v>1.3539082571641559</c:v>
                </c:pt>
                <c:pt idx="381">
                  <c:v>1.3715090645072967</c:v>
                </c:pt>
                <c:pt idx="382">
                  <c:v>1.3893386823458898</c:v>
                </c:pt>
                <c:pt idx="383">
                  <c:v>1.407400085216385</c:v>
                </c:pt>
                <c:pt idx="384">
                  <c:v>1.4256962863241929</c:v>
                </c:pt>
                <c:pt idx="385">
                  <c:v>1.4442303380464154</c:v>
                </c:pt>
                <c:pt idx="386">
                  <c:v>1.4630053324410186</c:v>
                </c:pt>
                <c:pt idx="387">
                  <c:v>1.4820244017627517</c:v>
                </c:pt>
                <c:pt idx="388">
                  <c:v>1.5012907189856644</c:v>
                </c:pt>
                <c:pt idx="389">
                  <c:v>1.5208074983324782</c:v>
                </c:pt>
                <c:pt idx="390">
                  <c:v>1.5405779958108041</c:v>
                </c:pt>
                <c:pt idx="391">
                  <c:v>1.5606055097563472</c:v>
                </c:pt>
                <c:pt idx="392">
                  <c:v>1.5808933813831758</c:v>
                </c:pt>
                <c:pt idx="393">
                  <c:v>1.6014449953411558</c:v>
                </c:pt>
                <c:pt idx="394">
                  <c:v>1.6222637802805917</c:v>
                </c:pt>
                <c:pt idx="395">
                  <c:v>1.6433532094242391</c:v>
                </c:pt>
                <c:pt idx="396">
                  <c:v>1.6647168011467592</c:v>
                </c:pt>
                <c:pt idx="397">
                  <c:v>1.6863581195616668</c:v>
                </c:pt>
                <c:pt idx="398">
                  <c:v>1.7082807751159641</c:v>
                </c:pt>
                <c:pt idx="399">
                  <c:v>1.7304884251924721</c:v>
                </c:pt>
                <c:pt idx="400">
                  <c:v>1.752984774719972</c:v>
                </c:pt>
                <c:pt idx="401">
                  <c:v>1.7757735767913354</c:v>
                </c:pt>
                <c:pt idx="402">
                  <c:v>1.7988586332896201</c:v>
                </c:pt>
                <c:pt idx="403">
                  <c:v>1.8222437955223838</c:v>
                </c:pt>
                <c:pt idx="404">
                  <c:v>1.8459329648641747</c:v>
                </c:pt>
                <c:pt idx="405">
                  <c:v>1.8699300934074055</c:v>
                </c:pt>
                <c:pt idx="406">
                  <c:v>1.8942391846217104</c:v>
                </c:pt>
                <c:pt idx="407">
                  <c:v>1.9188642940217844</c:v>
                </c:pt>
                <c:pt idx="408">
                  <c:v>1.9438095298440698</c:v>
                </c:pt>
                <c:pt idx="409">
                  <c:v>1.9690790537320402</c:v>
                </c:pt>
                <c:pt idx="410">
                  <c:v>1.9946770814305614</c:v>
                </c:pt>
                <c:pt idx="411">
                  <c:v>2.0206078834891561</c:v>
                </c:pt>
                <c:pt idx="412">
                  <c:v>2.0468757859745148</c:v>
                </c:pt>
                <c:pt idx="413">
                  <c:v>2.0734851711921833</c:v>
                </c:pt>
                <c:pt idx="414">
                  <c:v>2.1004404784176813</c:v>
                </c:pt>
                <c:pt idx="415">
                  <c:v>2.1277462046371176</c:v>
                </c:pt>
                <c:pt idx="416">
                  <c:v>2.1554069052973932</c:v>
                </c:pt>
                <c:pt idx="417">
                  <c:v>2.1834271950662592</c:v>
                </c:pt>
                <c:pt idx="418">
                  <c:v>2.21181174860213</c:v>
                </c:pt>
                <c:pt idx="419">
                  <c:v>2.2405653013339482</c:v>
                </c:pt>
                <c:pt idx="420">
                  <c:v>2.2696926502512889</c:v>
                </c:pt>
                <c:pt idx="421">
                  <c:v>2.2991986547045555</c:v>
                </c:pt>
                <c:pt idx="422">
                  <c:v>2.3290882372157147</c:v>
                </c:pt>
                <c:pt idx="423">
                  <c:v>2.3593663842995167</c:v>
                </c:pt>
                <c:pt idx="424">
                  <c:v>2.3900381472954142</c:v>
                </c:pt>
                <c:pt idx="425">
                  <c:v>2.4211086432102524</c:v>
                </c:pt>
                <c:pt idx="426">
                  <c:v>2.4525830555719854</c:v>
                </c:pt>
                <c:pt idx="427">
                  <c:v>2.4844666352944187</c:v>
                </c:pt>
                <c:pt idx="428">
                  <c:v>2.5167647015532477</c:v>
                </c:pt>
                <c:pt idx="429">
                  <c:v>2.54948264267344</c:v>
                </c:pt>
                <c:pt idx="430">
                  <c:v>2.5826259170281927</c:v>
                </c:pt>
                <c:pt idx="431">
                  <c:v>2.6162000539495587</c:v>
                </c:pt>
                <c:pt idx="432">
                  <c:v>2.650210654650905</c:v>
                </c:pt>
                <c:pt idx="433">
                  <c:v>2.6846633931613666</c:v>
                </c:pt>
                <c:pt idx="434">
                  <c:v>2.7195640172724702</c:v>
                </c:pt>
                <c:pt idx="435">
                  <c:v>2.7549183494970055</c:v>
                </c:pt>
                <c:pt idx="436">
                  <c:v>2.7907322880404752</c:v>
                </c:pt>
                <c:pt idx="437">
                  <c:v>2.8270118077849995</c:v>
                </c:pt>
                <c:pt idx="438">
                  <c:v>2.8637629612861972</c:v>
                </c:pt>
                <c:pt idx="439">
                  <c:v>2.9009918797829251</c:v>
                </c:pt>
                <c:pt idx="440">
                  <c:v>2.9387047742200942</c:v>
                </c:pt>
                <c:pt idx="441">
                  <c:v>2.9769079362849538</c:v>
                </c:pt>
                <c:pt idx="442">
                  <c:v>3.0156077394566587</c:v>
                </c:pt>
                <c:pt idx="443">
                  <c:v>3.0548106400695954</c:v>
                </c:pt>
                <c:pt idx="444">
                  <c:v>3.0945231783905012</c:v>
                </c:pt>
                <c:pt idx="445">
                  <c:v>3.1347519797095762</c:v>
                </c:pt>
                <c:pt idx="446">
                  <c:v>3.1755037554458005</c:v>
                </c:pt>
                <c:pt idx="447">
                  <c:v>3.2167853042665957</c:v>
                </c:pt>
                <c:pt idx="448">
                  <c:v>3.2586035132220608</c:v>
                </c:pt>
                <c:pt idx="449">
                  <c:v>3.3009653588939476</c:v>
                </c:pt>
                <c:pt idx="450">
                  <c:v>3.3438779085595685</c:v>
                </c:pt>
                <c:pt idx="451">
                  <c:v>3.3873483213708377</c:v>
                </c:pt>
                <c:pt idx="452">
                  <c:v>3.4313838495486633</c:v>
                </c:pt>
                <c:pt idx="453">
                  <c:v>3.4759918395927953</c:v>
                </c:pt>
                <c:pt idx="454">
                  <c:v>3.5211797335075015</c:v>
                </c:pt>
                <c:pt idx="455">
                  <c:v>3.5669550700430968</c:v>
                </c:pt>
                <c:pt idx="456">
                  <c:v>3.6133254859536583</c:v>
                </c:pt>
                <c:pt idx="457">
                  <c:v>3.6602987172710622</c:v>
                </c:pt>
                <c:pt idx="458">
                  <c:v>3.7078826005955792</c:v>
                </c:pt>
                <c:pt idx="459">
                  <c:v>3.7560850744033187</c:v>
                </c:pt>
                <c:pt idx="460">
                  <c:v>3.8049141803705639</c:v>
                </c:pt>
                <c:pt idx="461">
                  <c:v>3.8543780647153807</c:v>
                </c:pt>
                <c:pt idx="462">
                  <c:v>3.9044849795566803</c:v>
                </c:pt>
                <c:pt idx="463">
                  <c:v>3.9552432842909169</c:v>
                </c:pt>
                <c:pt idx="464">
                  <c:v>4.0066614469867003</c:v>
                </c:pt>
                <c:pt idx="465">
                  <c:v>4.0587480457975333</c:v>
                </c:pt>
                <c:pt idx="466">
                  <c:v>4.1115117703928865</c:v>
                </c:pt>
                <c:pt idx="467">
                  <c:v>4.164961423407985</c:v>
                </c:pt>
                <c:pt idx="468">
                  <c:v>4.2191059219123037</c:v>
                </c:pt>
                <c:pt idx="469">
                  <c:v>4.2739542988971628</c:v>
                </c:pt>
                <c:pt idx="470">
                  <c:v>4.3295157047828274</c:v>
                </c:pt>
                <c:pt idx="471">
                  <c:v>4.3857994089450019</c:v>
                </c:pt>
                <c:pt idx="472">
                  <c:v>4.4428148012612745</c:v>
                </c:pt>
                <c:pt idx="473">
                  <c:v>4.5005713936776823</c:v>
                </c:pt>
                <c:pt idx="474">
                  <c:v>4.5590788217954845</c:v>
                </c:pt>
                <c:pt idx="475">
                  <c:v>4.6183468464788255</c:v>
                </c:pt>
                <c:pt idx="476">
                  <c:v>4.6783853554830568</c:v>
                </c:pt>
                <c:pt idx="477">
                  <c:v>4.7392043651043529</c:v>
                </c:pt>
                <c:pt idx="478">
                  <c:v>4.8008140218506865</c:v>
                </c:pt>
                <c:pt idx="479">
                  <c:v>4.86322460413475</c:v>
                </c:pt>
                <c:pt idx="480">
                  <c:v>4.9264465239885009</c:v>
                </c:pt>
                <c:pt idx="481">
                  <c:v>4.9904903288003508</c:v>
                </c:pt>
                <c:pt idx="482">
                  <c:v>5.0553667030747693</c:v>
                </c:pt>
                <c:pt idx="483">
                  <c:v>5.1210864702147267</c:v>
                </c:pt>
                <c:pt idx="484">
                  <c:v>5.187660594327518</c:v>
                </c:pt>
                <c:pt idx="485">
                  <c:v>5.2551001820537824</c:v>
                </c:pt>
                <c:pt idx="486">
                  <c:v>5.3234164844204725</c:v>
                </c:pt>
                <c:pt idx="487">
                  <c:v>5.3926208987179365</c:v>
                </c:pt>
                <c:pt idx="488">
                  <c:v>5.4627249704012675</c:v>
                </c:pt>
                <c:pt idx="489">
                  <c:v>5.5337403950164914</c:v>
                </c:pt>
                <c:pt idx="490">
                  <c:v>5.6056790201517019</c:v>
                </c:pt>
                <c:pt idx="491">
                  <c:v>5.6785528474136715</c:v>
                </c:pt>
                <c:pt idx="492">
                  <c:v>5.7523740344300505</c:v>
                </c:pt>
                <c:pt idx="493">
                  <c:v>5.8271548968776203</c:v>
                </c:pt>
                <c:pt idx="494">
                  <c:v>5.9029079105370466</c:v>
                </c:pt>
                <c:pt idx="495">
                  <c:v>5.9796457133740581</c:v>
                </c:pt>
                <c:pt idx="496">
                  <c:v>6.0573811076478865</c:v>
                </c:pt>
                <c:pt idx="497">
                  <c:v>6.136127062047315</c:v>
                </c:pt>
                <c:pt idx="498">
                  <c:v>6.2158967138539314</c:v>
                </c:pt>
                <c:pt idx="499">
                  <c:v>6.2967033711340425</c:v>
                </c:pt>
                <c:pt idx="500">
                  <c:v>6.3785605149587719</c:v>
                </c:pt>
                <c:pt idx="501">
                  <c:v>6.4614818016532354</c:v>
                </c:pt>
                <c:pt idx="502">
                  <c:v>6.5454810650747284</c:v>
                </c:pt>
                <c:pt idx="503">
                  <c:v>6.6305723189206978</c:v>
                </c:pt>
                <c:pt idx="504">
                  <c:v>6.7167697590666799</c:v>
                </c:pt>
                <c:pt idx="505">
                  <c:v>6.8040877659345318</c:v>
                </c:pt>
                <c:pt idx="506">
                  <c:v>6.8925409068916785</c:v>
                </c:pt>
                <c:pt idx="507">
                  <c:v>6.9821439386812711</c:v>
                </c:pt>
                <c:pt idx="508">
                  <c:v>7.0729118098841273</c:v>
                </c:pt>
                <c:pt idx="509">
                  <c:v>7.1648596634126145</c:v>
                </c:pt>
                <c:pt idx="510">
                  <c:v>7.2580028390369709</c:v>
                </c:pt>
                <c:pt idx="511">
                  <c:v>7.3523568759444506</c:v>
                </c:pt>
                <c:pt idx="512">
                  <c:v>7.4479375153317395</c:v>
                </c:pt>
                <c:pt idx="513">
                  <c:v>7.5447607030310522</c:v>
                </c:pt>
                <c:pt idx="514">
                  <c:v>7.6428425921704548</c:v>
                </c:pt>
                <c:pt idx="515">
                  <c:v>7.7421995458686714</c:v>
                </c:pt>
                <c:pt idx="516">
                  <c:v>7.8428481399649614</c:v>
                </c:pt>
                <c:pt idx="517">
                  <c:v>7.9448051657845093</c:v>
                </c:pt>
                <c:pt idx="518">
                  <c:v>8.0480876329397031</c:v>
                </c:pt>
                <c:pt idx="519">
                  <c:v>8.1527127721679484</c:v>
                </c:pt>
                <c:pt idx="520">
                  <c:v>8.2586980382061004</c:v>
                </c:pt>
                <c:pt idx="521">
                  <c:v>8.3660611127027806</c:v>
                </c:pt>
                <c:pt idx="522">
                  <c:v>8.4748199071679267</c:v>
                </c:pt>
                <c:pt idx="523">
                  <c:v>8.5849925659610964</c:v>
                </c:pt>
                <c:pt idx="524">
                  <c:v>8.6965974693185899</c:v>
                </c:pt>
                <c:pt idx="525">
                  <c:v>8.8096532364197646</c:v>
                </c:pt>
                <c:pt idx="526">
                  <c:v>8.9241787284931391</c:v>
                </c:pt>
                <c:pt idx="527">
                  <c:v>9.0401930519635982</c:v>
                </c:pt>
                <c:pt idx="528">
                  <c:v>9.1577155616391188</c:v>
                </c:pt>
                <c:pt idx="529">
                  <c:v>9.2767658639404313</c:v>
                </c:pt>
                <c:pt idx="530">
                  <c:v>9.3973638201716483</c:v>
                </c:pt>
                <c:pt idx="531">
                  <c:v>9.5195295498338854</c:v>
                </c:pt>
                <c:pt idx="532">
                  <c:v>9.6432834339817219</c:v>
                </c:pt>
                <c:pt idx="533">
                  <c:v>9.7686461186234865</c:v>
                </c:pt>
                <c:pt idx="534">
                  <c:v>9.8956385181656454</c:v>
                </c:pt>
                <c:pt idx="535">
                  <c:v>10.02428181890175</c:v>
                </c:pt>
                <c:pt idx="536">
                  <c:v>10.154597482547462</c:v>
                </c:pt>
                <c:pt idx="537">
                  <c:v>10.286607249820579</c:v>
                </c:pt>
                <c:pt idx="538">
                  <c:v>10.42033314406825</c:v>
                </c:pt>
                <c:pt idx="539">
                  <c:v>10.555797474941157</c:v>
                </c:pt>
                <c:pt idx="540">
                  <c:v>10.693022842115363</c:v>
                </c:pt>
                <c:pt idx="541">
                  <c:v>10.832032139062887</c:v>
                </c:pt>
                <c:pt idx="542">
                  <c:v>10.972848556870705</c:v>
                </c:pt>
                <c:pt idx="543">
                  <c:v>11.115495588110004</c:v>
                </c:pt>
                <c:pt idx="544">
                  <c:v>11.259997030755425</c:v>
                </c:pt>
                <c:pt idx="545">
                  <c:v>11.40637699215525</c:v>
                </c:pt>
                <c:pt idx="546">
                  <c:v>11.554659893053287</c:v>
                </c:pt>
                <c:pt idx="547">
                  <c:v>11.704870471662948</c:v>
                </c:pt>
                <c:pt idx="548">
                  <c:v>11.857033787794569</c:v>
                </c:pt>
                <c:pt idx="549">
                  <c:v>12.011175227035876</c:v>
                </c:pt>
                <c:pt idx="550">
                  <c:v>12.167320504987364</c:v>
                </c:pt>
                <c:pt idx="551">
                  <c:v>12.325495671552231</c:v>
                </c:pt>
                <c:pt idx="552">
                  <c:v>12.485727115282376</c:v>
                </c:pt>
                <c:pt idx="553">
                  <c:v>12.648041567781043</c:v>
                </c:pt>
                <c:pt idx="554">
                  <c:v>12.812466108162242</c:v>
                </c:pt>
                <c:pt idx="555">
                  <c:v>12.979028167568305</c:v>
                </c:pt>
                <c:pt idx="556">
                  <c:v>13.1477555337467</c:v>
                </c:pt>
                <c:pt idx="557">
                  <c:v>13.318676355685406</c:v>
                </c:pt>
                <c:pt idx="558">
                  <c:v>13.491819148309306</c:v>
                </c:pt>
                <c:pt idx="559">
                  <c:v>13.667212797237323</c:v>
                </c:pt>
                <c:pt idx="560">
                  <c:v>13.84488656360142</c:v>
                </c:pt>
                <c:pt idx="561">
                  <c:v>14.024870088928227</c:v>
                </c:pt>
                <c:pt idx="562">
                  <c:v>14.207193400084291</c:v>
                </c:pt>
                <c:pt idx="563">
                  <c:v>14.391886914285424</c:v>
                </c:pt>
                <c:pt idx="564">
                  <c:v>14.578981444171065</c:v>
                </c:pt>
                <c:pt idx="565">
                  <c:v>14.76850820294532</c:v>
                </c:pt>
                <c:pt idx="566">
                  <c:v>14.960498809583649</c:v>
                </c:pt>
                <c:pt idx="567">
                  <c:v>15.154985294108222</c:v>
                </c:pt>
                <c:pt idx="568">
                  <c:v>15.352000102931596</c:v>
                </c:pt>
                <c:pt idx="569">
                  <c:v>15.551576104269706</c:v>
                </c:pt>
                <c:pt idx="570">
                  <c:v>15.753746593625261</c:v>
                </c:pt>
                <c:pt idx="571">
                  <c:v>15.958545299342376</c:v>
                </c:pt>
                <c:pt idx="572">
                  <c:v>16.166006388233782</c:v>
                </c:pt>
                <c:pt idx="573">
                  <c:v>16.376164471280831</c:v>
                </c:pt>
                <c:pt idx="574">
                  <c:v>16.589054609407491</c:v>
                </c:pt>
                <c:pt idx="575">
                  <c:v>16.80471231932971</c:v>
                </c:pt>
                <c:pt idx="576">
                  <c:v>17.023173579481004</c:v>
                </c:pt>
                <c:pt idx="577">
                  <c:v>17.244474836014302</c:v>
                </c:pt>
                <c:pt idx="578">
                  <c:v>17.468653008882487</c:v>
                </c:pt>
                <c:pt idx="579">
                  <c:v>17.695745497997962</c:v>
                </c:pt>
                <c:pt idx="580">
                  <c:v>17.925790189471858</c:v>
                </c:pt>
                <c:pt idx="581">
                  <c:v>18.158825461935091</c:v>
                </c:pt>
                <c:pt idx="582">
                  <c:v>18.394890192940231</c:v>
                </c:pt>
                <c:pt idx="583">
                  <c:v>18.634023765448539</c:v>
                </c:pt>
                <c:pt idx="584">
                  <c:v>18.876266074399229</c:v>
                </c:pt>
                <c:pt idx="585">
                  <c:v>19.121657533366456</c:v>
                </c:pt>
                <c:pt idx="586">
                  <c:v>19.370239081300159</c:v>
                </c:pt>
                <c:pt idx="587">
                  <c:v>19.622052189357117</c:v>
                </c:pt>
                <c:pt idx="588">
                  <c:v>19.877138867818815</c:v>
                </c:pt>
                <c:pt idx="589">
                  <c:v>20.135541673100345</c:v>
                </c:pt>
                <c:pt idx="590">
                  <c:v>20.397303714850754</c:v>
                </c:pt>
                <c:pt idx="591">
                  <c:v>20.662468663143759</c:v>
                </c:pt>
                <c:pt idx="592">
                  <c:v>20.931080755764633</c:v>
                </c:pt>
                <c:pt idx="593">
                  <c:v>21.203184805589562</c:v>
                </c:pt>
                <c:pt idx="594">
                  <c:v>21.47882620806217</c:v>
                </c:pt>
                <c:pt idx="595">
                  <c:v>21.758050948766989</c:v>
                </c:pt>
                <c:pt idx="596">
                  <c:v>22.040905611101</c:v>
                </c:pt>
                <c:pt idx="597">
                  <c:v>22.327437384045286</c:v>
                </c:pt>
                <c:pt idx="598">
                  <c:v>22.617694070037899</c:v>
                </c:pt>
                <c:pt idx="599">
                  <c:v>22.911724092948386</c:v>
                </c:pt>
                <c:pt idx="600">
                  <c:v>23.209576506156687</c:v>
                </c:pt>
                <c:pt idx="601">
                  <c:v>23.511301000736751</c:v>
                </c:pt>
                <c:pt idx="602">
                  <c:v>23.816947913746333</c:v>
                </c:pt>
                <c:pt idx="603">
                  <c:v>24.126568236625026</c:v>
                </c:pt>
                <c:pt idx="604">
                  <c:v>24.44021362370108</c:v>
                </c:pt>
                <c:pt idx="605">
                  <c:v>24.75793640080926</c:v>
                </c:pt>
                <c:pt idx="606">
                  <c:v>25.079789574019721</c:v>
                </c:pt>
                <c:pt idx="607">
                  <c:v>25.405826838481978</c:v>
                </c:pt>
                <c:pt idx="608">
                  <c:v>25.736102587382241</c:v>
                </c:pt>
                <c:pt idx="609">
                  <c:v>26.070671921018295</c:v>
                </c:pt>
                <c:pt idx="610">
                  <c:v>26.409590655991487</c:v>
                </c:pt>
                <c:pt idx="611">
                  <c:v>26.752915334519383</c:v>
                </c:pt>
                <c:pt idx="612">
                  <c:v>27.100703233868089</c:v>
                </c:pt>
                <c:pt idx="613">
                  <c:v>27.453012375908358</c:v>
                </c:pt>
                <c:pt idx="614">
                  <c:v>27.80990153679522</c:v>
                </c:pt>
                <c:pt idx="615">
                  <c:v>28.171430256773526</c:v>
                </c:pt>
                <c:pt idx="616">
                  <c:v>28.537658850111608</c:v>
                </c:pt>
                <c:pt idx="617">
                  <c:v>28.908648415162975</c:v>
                </c:pt>
                <c:pt idx="618">
                  <c:v>29.284460844560101</c:v>
                </c:pt>
                <c:pt idx="619">
                  <c:v>29.665158835539426</c:v>
                </c:pt>
                <c:pt idx="620">
                  <c:v>30.050805900401517</c:v>
                </c:pt>
                <c:pt idx="621">
                  <c:v>30.441466377106632</c:v>
                </c:pt>
                <c:pt idx="622">
                  <c:v>30.837205440009118</c:v>
                </c:pt>
                <c:pt idx="623">
                  <c:v>31.238089110729121</c:v>
                </c:pt>
                <c:pt idx="624">
                  <c:v>31.644184269168655</c:v>
                </c:pt>
                <c:pt idx="625">
                  <c:v>32.055558664667842</c:v>
                </c:pt>
                <c:pt idx="626">
                  <c:v>32.472280927308496</c:v>
                </c:pt>
                <c:pt idx="627">
                  <c:v>32.894420579363313</c:v>
                </c:pt>
                <c:pt idx="628">
                  <c:v>33.322048046895262</c:v>
                </c:pt>
                <c:pt idx="629">
                  <c:v>33.75523467150488</c:v>
                </c:pt>
                <c:pt idx="630">
                  <c:v>34.194052722234439</c:v>
                </c:pt>
                <c:pt idx="631">
                  <c:v>34.638575407623485</c:v>
                </c:pt>
                <c:pt idx="632">
                  <c:v>35.088876887922574</c:v>
                </c:pt>
                <c:pt idx="633">
                  <c:v>35.545032287465581</c:v>
                </c:pt>
                <c:pt idx="634">
                  <c:v>36.007117707202475</c:v>
                </c:pt>
                <c:pt idx="635">
                  <c:v>36.475210237396254</c:v>
                </c:pt>
                <c:pt idx="636">
                  <c:v>36.949387970482299</c:v>
                </c:pt>
                <c:pt idx="637">
                  <c:v>37.429730014098681</c:v>
                </c:pt>
                <c:pt idx="638">
                  <c:v>37.916316504281959</c:v>
                </c:pt>
                <c:pt idx="639">
                  <c:v>38.409228618837624</c:v>
                </c:pt>
                <c:pt idx="640">
                  <c:v>38.908548590882504</c:v>
                </c:pt>
                <c:pt idx="641">
                  <c:v>39.414359722563979</c:v>
                </c:pt>
                <c:pt idx="642">
                  <c:v>39.926746398957313</c:v>
                </c:pt>
                <c:pt idx="643">
                  <c:v>40.445794102143743</c:v>
                </c:pt>
                <c:pt idx="644">
                  <c:v>40.971589425471514</c:v>
                </c:pt>
                <c:pt idx="645">
                  <c:v>41.504220088002725</c:v>
                </c:pt>
                <c:pt idx="646">
                  <c:v>42.043774949146766</c:v>
                </c:pt>
                <c:pt idx="647">
                  <c:v>42.59034402348567</c:v>
                </c:pt>
                <c:pt idx="648">
                  <c:v>43.144018495790974</c:v>
                </c:pt>
                <c:pt idx="649">
                  <c:v>43.704890736236244</c:v>
                </c:pt>
                <c:pt idx="650">
                  <c:v>44.273054315807329</c:v>
                </c:pt>
                <c:pt idx="651">
                  <c:v>44.848604021912713</c:v>
                </c:pt>
                <c:pt idx="652">
                  <c:v>45.431635874197674</c:v>
                </c:pt>
                <c:pt idx="653">
                  <c:v>46.02224714056225</c:v>
                </c:pt>
                <c:pt idx="654">
                  <c:v>46.620536353389561</c:v>
                </c:pt>
                <c:pt idx="655">
                  <c:v>47.226603325983611</c:v>
                </c:pt>
                <c:pt idx="656">
                  <c:v>47.840549169221255</c:v>
                </c:pt>
                <c:pt idx="657">
                  <c:v>48.462476308421373</c:v>
                </c:pt>
                <c:pt idx="658">
                  <c:v>49.092488500430761</c:v>
                </c:pt>
                <c:pt idx="659">
                  <c:v>49.730690850936334</c:v>
                </c:pt>
                <c:pt idx="660">
                  <c:v>50.377189831998407</c:v>
                </c:pt>
                <c:pt idx="661">
                  <c:v>51.032093299814477</c:v>
                </c:pt>
                <c:pt idx="662">
                  <c:v>51.695510512712062</c:v>
                </c:pt>
                <c:pt idx="663">
                  <c:v>52.36755214937731</c:v>
                </c:pt>
                <c:pt idx="664">
                  <c:v>53.048330327319213</c:v>
                </c:pt>
                <c:pt idx="665">
                  <c:v>53.73795862157445</c:v>
                </c:pt>
                <c:pt idx="666">
                  <c:v>54.436552083654817</c:v>
                </c:pt>
                <c:pt idx="667">
                  <c:v>55.144227260742113</c:v>
                </c:pt>
                <c:pt idx="668">
                  <c:v>55.861102215132</c:v>
                </c:pt>
                <c:pt idx="669">
                  <c:v>56.587296543928645</c:v>
                </c:pt>
                <c:pt idx="670">
                  <c:v>57.32293139899992</c:v>
                </c:pt>
                <c:pt idx="671">
                  <c:v>58.068129507186761</c:v>
                </c:pt>
                <c:pt idx="672">
                  <c:v>58.823015190780161</c:v>
                </c:pt>
                <c:pt idx="673">
                  <c:v>59.587714388260295</c:v>
                </c:pt>
                <c:pt idx="674">
                  <c:v>60.362354675307579</c:v>
                </c:pt>
                <c:pt idx="675">
                  <c:v>61.147065286086644</c:v>
                </c:pt>
                <c:pt idx="676">
                  <c:v>61.941977134805782</c:v>
                </c:pt>
                <c:pt idx="677">
                  <c:v>62.747222837558262</c:v>
                </c:pt>
                <c:pt idx="678">
                  <c:v>63.562936734446502</c:v>
                </c:pt>
                <c:pt idx="679">
                  <c:v>64.3892549119943</c:v>
                </c:pt>
                <c:pt idx="680">
                  <c:v>65.226315225850215</c:v>
                </c:pt>
                <c:pt idx="681">
                  <c:v>66.074257323786057</c:v>
                </c:pt>
                <c:pt idx="682">
                  <c:v>66.933222668995796</c:v>
                </c:pt>
                <c:pt idx="683">
                  <c:v>67.803354563692409</c:v>
                </c:pt>
                <c:pt idx="684">
                  <c:v>68.684798173019956</c:v>
                </c:pt>
                <c:pt idx="685">
                  <c:v>69.57770054926965</c:v>
                </c:pt>
                <c:pt idx="686">
                  <c:v>70.482210656410146</c:v>
                </c:pt>
                <c:pt idx="687">
                  <c:v>71.39847939494345</c:v>
                </c:pt>
                <c:pt idx="688">
                  <c:v>72.326659627077944</c:v>
                </c:pt>
                <c:pt idx="689">
                  <c:v>73.266906202229649</c:v>
                </c:pt>
                <c:pt idx="690">
                  <c:v>74.219375982858679</c:v>
                </c:pt>
                <c:pt idx="691">
                  <c:v>75.184227870635851</c:v>
                </c:pt>
                <c:pt idx="692">
                  <c:v>76.161622832953796</c:v>
                </c:pt>
                <c:pt idx="693">
                  <c:v>77.151723929782506</c:v>
                </c:pt>
                <c:pt idx="694">
                  <c:v>78.154696340869648</c:v>
                </c:pt>
                <c:pt idx="695">
                  <c:v>79.170707393300646</c:v>
                </c:pt>
                <c:pt idx="696">
                  <c:v>80.199926589413877</c:v>
                </c:pt>
                <c:pt idx="697">
                  <c:v>81.24252563507649</c:v>
                </c:pt>
                <c:pt idx="698">
                  <c:v>82.298678468332227</c:v>
                </c:pt>
                <c:pt idx="699">
                  <c:v>83.368561288420509</c:v>
                </c:pt>
                <c:pt idx="700">
                  <c:v>84.452352585169919</c:v>
                </c:pt>
                <c:pt idx="701">
                  <c:v>85.550233168777197</c:v>
                </c:pt>
                <c:pt idx="702">
                  <c:v>86.662386199970967</c:v>
                </c:pt>
                <c:pt idx="703">
                  <c:v>87.788997220570849</c:v>
                </c:pt>
                <c:pt idx="704">
                  <c:v>88.930254184438326</c:v>
                </c:pt>
                <c:pt idx="705">
                  <c:v>90.086347488836012</c:v>
                </c:pt>
                <c:pt idx="706">
                  <c:v>91.257470006190758</c:v>
                </c:pt>
                <c:pt idx="707">
                  <c:v>92.443817116271319</c:v>
                </c:pt>
                <c:pt idx="708">
                  <c:v>93.645586738782626</c:v>
                </c:pt>
                <c:pt idx="709">
                  <c:v>94.862979366387009</c:v>
                </c:pt>
                <c:pt idx="710">
                  <c:v>96.096198098150055</c:v>
                </c:pt>
                <c:pt idx="711">
                  <c:v>97.345448673425665</c:v>
                </c:pt>
                <c:pt idx="712">
                  <c:v>98.610939506180458</c:v>
                </c:pt>
                <c:pt idx="713">
                  <c:v>99.892881719760538</c:v>
                </c:pt>
                <c:pt idx="714">
                  <c:v>101.19148918211773</c:v>
                </c:pt>
                <c:pt idx="715">
                  <c:v>102.50697854148505</c:v>
                </c:pt>
                <c:pt idx="716">
                  <c:v>103.83956926252455</c:v>
                </c:pt>
                <c:pt idx="717">
                  <c:v>105.18948366293736</c:v>
                </c:pt>
                <c:pt idx="718">
                  <c:v>106.55694695055536</c:v>
                </c:pt>
                <c:pt idx="719">
                  <c:v>107.94218726091297</c:v>
                </c:pt>
                <c:pt idx="720">
                  <c:v>109.3454356953046</c:v>
                </c:pt>
                <c:pt idx="721">
                  <c:v>110.76692635934374</c:v>
                </c:pt>
                <c:pt idx="722">
                  <c:v>112.20689640201502</c:v>
                </c:pt>
                <c:pt idx="723">
                  <c:v>113.66558605524121</c:v>
                </c:pt>
                <c:pt idx="724">
                  <c:v>115.14323867395925</c:v>
                </c:pt>
                <c:pt idx="725">
                  <c:v>116.6401007767206</c:v>
                </c:pt>
                <c:pt idx="726">
                  <c:v>118.15642208681814</c:v>
                </c:pt>
                <c:pt idx="727">
                  <c:v>119.69245557394675</c:v>
                </c:pt>
                <c:pt idx="728">
                  <c:v>121.24845749640805</c:v>
                </c:pt>
                <c:pt idx="729">
                  <c:v>122.82468744386135</c:v>
                </c:pt>
                <c:pt idx="730">
                  <c:v>124.42140838063148</c:v>
                </c:pt>
                <c:pt idx="731">
                  <c:v>126.03888668957973</c:v>
                </c:pt>
                <c:pt idx="732">
                  <c:v>127.67739221654382</c:v>
                </c:pt>
                <c:pt idx="733">
                  <c:v>129.33719831535987</c:v>
                </c:pt>
                <c:pt idx="734">
                  <c:v>131.01858189345853</c:v>
                </c:pt>
                <c:pt idx="735">
                  <c:v>132.72182345807428</c:v>
                </c:pt>
                <c:pt idx="736">
                  <c:v>134.44720716302885</c:v>
                </c:pt>
                <c:pt idx="737">
                  <c:v>136.19502085614818</c:v>
                </c:pt>
                <c:pt idx="738">
                  <c:v>137.96555612727812</c:v>
                </c:pt>
                <c:pt idx="739">
                  <c:v>139.75910835693281</c:v>
                </c:pt>
                <c:pt idx="740">
                  <c:v>141.57597676557248</c:v>
                </c:pt>
                <c:pt idx="741">
                  <c:v>143.41646446352522</c:v>
                </c:pt>
                <c:pt idx="742">
                  <c:v>145.28087850155092</c:v>
                </c:pt>
                <c:pt idx="743">
                  <c:v>147.16952992207118</c:v>
                </c:pt>
                <c:pt idx="744">
                  <c:v>149.0827338110582</c:v>
                </c:pt>
                <c:pt idx="745">
                  <c:v>151.02080935060243</c:v>
                </c:pt>
                <c:pt idx="746">
                  <c:v>152.98407987215981</c:v>
                </c:pt>
                <c:pt idx="747">
                  <c:v>154.97287291049781</c:v>
                </c:pt>
                <c:pt idx="748">
                  <c:v>156.98752025833457</c:v>
                </c:pt>
                <c:pt idx="749">
                  <c:v>159.02835802169261</c:v>
                </c:pt>
                <c:pt idx="750">
                  <c:v>161.09572667597467</c:v>
                </c:pt>
                <c:pt idx="751">
                  <c:v>163.18997112276176</c:v>
                </c:pt>
                <c:pt idx="752">
                  <c:v>165.31144074735806</c:v>
                </c:pt>
                <c:pt idx="753">
                  <c:v>167.46048947707445</c:v>
                </c:pt>
                <c:pt idx="754">
                  <c:v>169.63747584027564</c:v>
                </c:pt>
                <c:pt idx="755">
                  <c:v>171.84276302619918</c:v>
                </c:pt>
                <c:pt idx="756">
                  <c:v>174.07671894554002</c:v>
                </c:pt>
                <c:pt idx="757">
                  <c:v>176.33971629183139</c:v>
                </c:pt>
                <c:pt idx="758">
                  <c:v>178.63213260362593</c:v>
                </c:pt>
                <c:pt idx="759">
                  <c:v>180.95435032747267</c:v>
                </c:pt>
                <c:pt idx="760">
                  <c:v>183.30675688173017</c:v>
                </c:pt>
                <c:pt idx="761">
                  <c:v>185.68974472119152</c:v>
                </c:pt>
                <c:pt idx="762">
                  <c:v>188.10371140256737</c:v>
                </c:pt>
                <c:pt idx="763">
                  <c:v>190.54905965080056</c:v>
                </c:pt>
                <c:pt idx="764">
                  <c:v>193.02619742626149</c:v>
                </c:pt>
                <c:pt idx="765">
                  <c:v>195.53553799280272</c:v>
                </c:pt>
                <c:pt idx="766">
                  <c:v>198.07749998670965</c:v>
                </c:pt>
                <c:pt idx="767">
                  <c:v>200.65250748653685</c:v>
                </c:pt>
                <c:pt idx="768">
                  <c:v>203.26099008386132</c:v>
                </c:pt>
                <c:pt idx="769">
                  <c:v>205.90338295495158</c:v>
                </c:pt>
                <c:pt idx="770">
                  <c:v>208.58012693336607</c:v>
                </c:pt>
                <c:pt idx="771">
                  <c:v>211.29166858349981</c:v>
                </c:pt>
                <c:pt idx="772">
                  <c:v>214.03846027508521</c:v>
                </c:pt>
                <c:pt idx="773">
                  <c:v>216.82096025866127</c:v>
                </c:pt>
                <c:pt idx="774">
                  <c:v>219.63963274202385</c:v>
                </c:pt>
                <c:pt idx="775">
                  <c:v>222.49494796767067</c:v>
                </c:pt>
                <c:pt idx="776">
                  <c:v>225.38738229124982</c:v>
                </c:pt>
                <c:pt idx="777">
                  <c:v>228.31741826103604</c:v>
                </c:pt>
                <c:pt idx="778">
                  <c:v>231.28554469842948</c:v>
                </c:pt>
                <c:pt idx="779">
                  <c:v>234.29225677950905</c:v>
                </c:pt>
                <c:pt idx="780">
                  <c:v>237.33805611764302</c:v>
                </c:pt>
                <c:pt idx="781">
                  <c:v>240.42345084717201</c:v>
                </c:pt>
                <c:pt idx="782">
                  <c:v>243.54895570818482</c:v>
                </c:pt>
                <c:pt idx="783">
                  <c:v>246.71509213239119</c:v>
                </c:pt>
                <c:pt idx="784">
                  <c:v>249.92238833011299</c:v>
                </c:pt>
                <c:pt idx="785">
                  <c:v>253.17137937840442</c:v>
                </c:pt>
                <c:pt idx="786">
                  <c:v>256.46260731032402</c:v>
                </c:pt>
                <c:pt idx="787">
                  <c:v>259.79662120535744</c:v>
                </c:pt>
                <c:pt idx="788">
                  <c:v>263.17397728102696</c:v>
                </c:pt>
                <c:pt idx="789">
                  <c:v>266.5952389856788</c:v>
                </c:pt>
                <c:pt idx="790">
                  <c:v>270.06097709249423</c:v>
                </c:pt>
                <c:pt idx="791">
                  <c:v>273.57176979469665</c:v>
                </c:pt>
                <c:pt idx="792">
                  <c:v>277.12820280202766</c:v>
                </c:pt>
                <c:pt idx="793">
                  <c:v>280.73086943845396</c:v>
                </c:pt>
                <c:pt idx="794">
                  <c:v>284.38037074115363</c:v>
                </c:pt>
                <c:pt idx="795">
                  <c:v>288.07731556078869</c:v>
                </c:pt>
                <c:pt idx="796">
                  <c:v>291.82232066307904</c:v>
                </c:pt>
                <c:pt idx="797">
                  <c:v>295.61601083169899</c:v>
                </c:pt>
                <c:pt idx="798">
                  <c:v>299.45901897251014</c:v>
                </c:pt>
                <c:pt idx="799">
                  <c:v>303.35198621915401</c:v>
                </c:pt>
                <c:pt idx="800">
                  <c:v>307.29556204000193</c:v>
                </c:pt>
                <c:pt idx="801">
                  <c:v>311.290404346522</c:v>
                </c:pt>
                <c:pt idx="802">
                  <c:v>315.33717960302749</c:v>
                </c:pt>
                <c:pt idx="803">
                  <c:v>319.43656293786665</c:v>
                </c:pt>
                <c:pt idx="804">
                  <c:v>323.58923825605899</c:v>
                </c:pt>
                <c:pt idx="805">
                  <c:v>327.79589835338766</c:v>
                </c:pt>
                <c:pt idx="806">
                  <c:v>332.05724503198178</c:v>
                </c:pt>
                <c:pt idx="807">
                  <c:v>336.37398921739754</c:v>
                </c:pt>
                <c:pt idx="808">
                  <c:v>340.74685107722365</c:v>
                </c:pt>
                <c:pt idx="809">
                  <c:v>345.17656014122753</c:v>
                </c:pt>
                <c:pt idx="810">
                  <c:v>349.66385542306426</c:v>
                </c:pt>
                <c:pt idx="811">
                  <c:v>354.20948554356409</c:v>
                </c:pt>
                <c:pt idx="812">
                  <c:v>358.81420885562954</c:v>
                </c:pt>
                <c:pt idx="813">
                  <c:v>363.47879357075266</c:v>
                </c:pt>
                <c:pt idx="814">
                  <c:v>368.20401788717169</c:v>
                </c:pt>
                <c:pt idx="815">
                  <c:v>372.99067011970578</c:v>
                </c:pt>
                <c:pt idx="816">
                  <c:v>377.83954883126182</c:v>
                </c:pt>
                <c:pt idx="817">
                  <c:v>382.75146296606817</c:v>
                </c:pt>
                <c:pt idx="818">
                  <c:v>387.72723198462694</c:v>
                </c:pt>
                <c:pt idx="819">
                  <c:v>392.76768600042732</c:v>
                </c:pt>
                <c:pt idx="820">
                  <c:v>397.87366591843261</c:v>
                </c:pt>
                <c:pt idx="821">
                  <c:v>403.0460235753722</c:v>
                </c:pt>
                <c:pt idx="822">
                  <c:v>408.28562188185202</c:v>
                </c:pt>
                <c:pt idx="823">
                  <c:v>413.59333496631473</c:v>
                </c:pt>
                <c:pt idx="824">
                  <c:v>418.97004832087811</c:v>
                </c:pt>
                <c:pt idx="825">
                  <c:v>424.41665894904844</c:v>
                </c:pt>
                <c:pt idx="826">
                  <c:v>429.93407551538695</c:v>
                </c:pt>
                <c:pt idx="827">
                  <c:v>435.52321849708596</c:v>
                </c:pt>
                <c:pt idx="828">
                  <c:v>441.1850203375493</c:v>
                </c:pt>
                <c:pt idx="829">
                  <c:v>446.92042560193721</c:v>
                </c:pt>
                <c:pt idx="830">
                  <c:v>452.73039113476278</c:v>
                </c:pt>
                <c:pt idx="831">
                  <c:v>458.61588621951432</c:v>
                </c:pt>
                <c:pt idx="832">
                  <c:v>464.57789274036787</c:v>
                </c:pt>
                <c:pt idx="833">
                  <c:v>470.61740534599261</c:v>
                </c:pt>
                <c:pt idx="834">
                  <c:v>476.73543161549043</c:v>
                </c:pt>
                <c:pt idx="835">
                  <c:v>482.93299222649165</c:v>
                </c:pt>
                <c:pt idx="836">
                  <c:v>489.21112112543631</c:v>
                </c:pt>
                <c:pt idx="837">
                  <c:v>495.57086570006732</c:v>
                </c:pt>
                <c:pt idx="838">
                  <c:v>502.0132869541676</c:v>
                </c:pt>
                <c:pt idx="839">
                  <c:v>508.53945968457174</c:v>
                </c:pt>
                <c:pt idx="840">
                  <c:v>515.1504726604727</c:v>
                </c:pt>
                <c:pt idx="841">
                  <c:v>521.84742880505394</c:v>
                </c:pt>
                <c:pt idx="842">
                  <c:v>528.63144537952303</c:v>
                </c:pt>
                <c:pt idx="843">
                  <c:v>535.50365416945669</c:v>
                </c:pt>
                <c:pt idx="844">
                  <c:v>542.46520167365941</c:v>
                </c:pt>
                <c:pt idx="845">
                  <c:v>549.5172492954149</c:v>
                </c:pt>
                <c:pt idx="846">
                  <c:v>556.66097353625855</c:v>
                </c:pt>
                <c:pt idx="847">
                  <c:v>563.89756619222612</c:v>
                </c:pt>
                <c:pt idx="848">
                  <c:v>571.22823455272805</c:v>
                </c:pt>
                <c:pt idx="849">
                  <c:v>578.65420160191297</c:v>
                </c:pt>
                <c:pt idx="850">
                  <c:v>586.17670622273852</c:v>
                </c:pt>
                <c:pt idx="851">
                  <c:v>593.79700340363343</c:v>
                </c:pt>
                <c:pt idx="852">
                  <c:v>601.51636444788085</c:v>
                </c:pt>
                <c:pt idx="853">
                  <c:v>609.33607718570079</c:v>
                </c:pt>
                <c:pt idx="854">
                  <c:v>617.25744618911733</c:v>
                </c:pt>
                <c:pt idx="855">
                  <c:v>625.28179298957787</c:v>
                </c:pt>
                <c:pt idx="856">
                  <c:v>633.41045629844029</c:v>
                </c:pt>
                <c:pt idx="857">
                  <c:v>641.64479223032185</c:v>
                </c:pt>
                <c:pt idx="858">
                  <c:v>649.98617452931455</c:v>
                </c:pt>
                <c:pt idx="859">
                  <c:v>658.435994798195</c:v>
                </c:pt>
                <c:pt idx="860">
                  <c:v>666.99566273057144</c:v>
                </c:pt>
                <c:pt idx="861">
                  <c:v>675.66660634606876</c:v>
                </c:pt>
                <c:pt idx="862">
                  <c:v>684.45027222856754</c:v>
                </c:pt>
                <c:pt idx="863">
                  <c:v>693.34812576753848</c:v>
                </c:pt>
                <c:pt idx="864">
                  <c:v>702.36165140251421</c:v>
                </c:pt>
                <c:pt idx="865">
                  <c:v>711.49235287074941</c:v>
                </c:pt>
                <c:pt idx="866">
                  <c:v>720.74175345806952</c:v>
                </c:pt>
                <c:pt idx="867">
                  <c:v>730.11139625302394</c:v>
                </c:pt>
                <c:pt idx="868">
                  <c:v>739.60284440431292</c:v>
                </c:pt>
                <c:pt idx="869">
                  <c:v>749.21768138156847</c:v>
                </c:pt>
                <c:pt idx="870">
                  <c:v>758.95751123952948</c:v>
                </c:pt>
                <c:pt idx="871">
                  <c:v>768.82395888564247</c:v>
                </c:pt>
                <c:pt idx="872">
                  <c:v>778.81867035115829</c:v>
                </c:pt>
                <c:pt idx="873">
                  <c:v>788.94331306572144</c:v>
                </c:pt>
                <c:pt idx="874">
                  <c:v>799.19957613557585</c:v>
                </c:pt>
                <c:pt idx="875">
                  <c:v>809.58917062533851</c:v>
                </c:pt>
                <c:pt idx="876">
                  <c:v>820.11382984346756</c:v>
                </c:pt>
                <c:pt idx="877">
                  <c:v>830.77530963143352</c:v>
                </c:pt>
                <c:pt idx="878">
                  <c:v>841.57538865664458</c:v>
                </c:pt>
                <c:pt idx="879">
                  <c:v>852.51586870917754</c:v>
                </c:pt>
                <c:pt idx="880">
                  <c:v>863.59857500239855</c:v>
                </c:pt>
                <c:pt idx="881">
                  <c:v>874.8253564774277</c:v>
                </c:pt>
                <c:pt idx="882">
                  <c:v>886.19808611163455</c:v>
                </c:pt>
                <c:pt idx="883">
                  <c:v>897.71866123108555</c:v>
                </c:pt>
                <c:pt idx="884">
                  <c:v>909.3890038270896</c:v>
                </c:pt>
                <c:pt idx="885">
                  <c:v>921.21106087684154</c:v>
                </c:pt>
                <c:pt idx="886">
                  <c:v>933.18680466824242</c:v>
                </c:pt>
                <c:pt idx="887">
                  <c:v>945.31823312892732</c:v>
                </c:pt>
                <c:pt idx="888">
                  <c:v>957.60737015960353</c:v>
                </c:pt>
                <c:pt idx="889">
                  <c:v>970.05626597167793</c:v>
                </c:pt>
                <c:pt idx="890">
                  <c:v>982.66699742930939</c:v>
                </c:pt>
                <c:pt idx="891">
                  <c:v>995.44166839588797</c:v>
                </c:pt>
                <c:pt idx="892">
                  <c:v>1008.3824100850358</c:v>
                </c:pt>
                <c:pt idx="893">
                  <c:v>1021.4913814161442</c:v>
                </c:pt>
                <c:pt idx="894">
                  <c:v>1034.7707693745531</c:v>
                </c:pt>
                <c:pt idx="895">
                  <c:v>1048.2227893764216</c:v>
                </c:pt>
                <c:pt idx="896">
                  <c:v>1061.8496856383149</c:v>
                </c:pt>
                <c:pt idx="897">
                  <c:v>1075.6537315516098</c:v>
                </c:pt>
                <c:pt idx="898">
                  <c:v>1089.6372300617838</c:v>
                </c:pt>
                <c:pt idx="899">
                  <c:v>1103.802514052587</c:v>
                </c:pt>
                <c:pt idx="900">
                  <c:v>1118.1519467352698</c:v>
                </c:pt>
                <c:pt idx="901">
                  <c:v>1132.6879220428257</c:v>
                </c:pt>
                <c:pt idx="902">
                  <c:v>1147.412865029386</c:v>
                </c:pt>
                <c:pt idx="903">
                  <c:v>1162.3292322747648</c:v>
                </c:pt>
                <c:pt idx="904">
                  <c:v>1177.4395122943395</c:v>
                </c:pt>
                <c:pt idx="905">
                  <c:v>1192.746225954166</c:v>
                </c:pt>
                <c:pt idx="906">
                  <c:v>1208.2519268915698</c:v>
                </c:pt>
                <c:pt idx="907">
                  <c:v>1223.959201941163</c:v>
                </c:pt>
                <c:pt idx="908">
                  <c:v>1239.870671566395</c:v>
                </c:pt>
                <c:pt idx="909">
                  <c:v>1255.9889902967579</c:v>
                </c:pt>
                <c:pt idx="910">
                  <c:v>1272.316847170616</c:v>
                </c:pt>
                <c:pt idx="911">
                  <c:v>1288.8569661838335</c:v>
                </c:pt>
                <c:pt idx="912">
                  <c:v>1305.6121067442232</c:v>
                </c:pt>
                <c:pt idx="913">
                  <c:v>1322.585064131898</c:v>
                </c:pt>
                <c:pt idx="914">
                  <c:v>1339.7786699656167</c:v>
                </c:pt>
                <c:pt idx="915">
                  <c:v>1357.1957926751654</c:v>
                </c:pt>
                <c:pt idx="916">
                  <c:v>1374.839337979939</c:v>
                </c:pt>
                <c:pt idx="917">
                  <c:v>1392.7122493736808</c:v>
                </c:pt>
                <c:pt idx="918">
                  <c:v>1410.8175086155393</c:v>
                </c:pt>
                <c:pt idx="919">
                  <c:v>1429.1581362275374</c:v>
                </c:pt>
                <c:pt idx="920">
                  <c:v>1447.7371919985001</c:v>
                </c:pt>
                <c:pt idx="921">
                  <c:v>1466.5577754944811</c:v>
                </c:pt>
                <c:pt idx="922">
                  <c:v>1485.6230265759018</c:v>
                </c:pt>
                <c:pt idx="923">
                  <c:v>1504.9361259213961</c:v>
                </c:pt>
                <c:pt idx="924">
                  <c:v>1524.5002955583698</c:v>
                </c:pt>
                <c:pt idx="925">
                  <c:v>1544.3187994006344</c:v>
                </c:pt>
                <c:pt idx="926">
                  <c:v>1564.3949437928359</c:v>
                </c:pt>
                <c:pt idx="927">
                  <c:v>1584.732078062146</c:v>
                </c:pt>
                <c:pt idx="928">
                  <c:v>1605.3335950769538</c:v>
                </c:pt>
                <c:pt idx="929">
                  <c:v>1626.2029318129528</c:v>
                </c:pt>
                <c:pt idx="930">
                  <c:v>1647.3435699265231</c:v>
                </c:pt>
                <c:pt idx="931">
                  <c:v>1668.7590363355648</c:v>
                </c:pt>
                <c:pt idx="932">
                  <c:v>1690.452903807929</c:v>
                </c:pt>
                <c:pt idx="933">
                  <c:v>1712.4287915574319</c:v>
                </c:pt>
                <c:pt idx="934">
                  <c:v>1734.6903658476779</c:v>
                </c:pt>
                <c:pt idx="935">
                  <c:v>1757.2413406036978</c:v>
                </c:pt>
                <c:pt idx="936">
                  <c:v>1780.0854780315458</c:v>
                </c:pt>
                <c:pt idx="937">
                  <c:v>1803.2265892459561</c:v>
                </c:pt>
                <c:pt idx="938">
                  <c:v>1826.6685349061529</c:v>
                </c:pt>
                <c:pt idx="939">
                  <c:v>1850.4152258599329</c:v>
                </c:pt>
                <c:pt idx="940">
                  <c:v>1874.4706237961148</c:v>
                </c:pt>
                <c:pt idx="941">
                  <c:v>1898.8387419054609</c:v>
                </c:pt>
                <c:pt idx="942">
                  <c:v>1923.523645550232</c:v>
                </c:pt>
                <c:pt idx="943">
                  <c:v>1948.529452942385</c:v>
                </c:pt>
                <c:pt idx="944">
                  <c:v>1973.8603358306348</c:v>
                </c:pt>
                <c:pt idx="945">
                  <c:v>1999.5205201964336</c:v>
                </c:pt>
                <c:pt idx="946">
                  <c:v>2025.5142869589836</c:v>
                </c:pt>
                <c:pt idx="947">
                  <c:v>2051.8459726894625</c:v>
                </c:pt>
                <c:pt idx="948">
                  <c:v>2078.5199703344229</c:v>
                </c:pt>
                <c:pt idx="949">
                  <c:v>2105.5407299487633</c:v>
                </c:pt>
                <c:pt idx="950">
                  <c:v>2132.9127594380971</c:v>
                </c:pt>
                <c:pt idx="951">
                  <c:v>2160.6406253107843</c:v>
                </c:pt>
                <c:pt idx="952">
                  <c:v>2188.7289534398287</c:v>
                </c:pt>
                <c:pt idx="953">
                  <c:v>2217.18242983455</c:v>
                </c:pt>
                <c:pt idx="954">
                  <c:v>2246.0058014223987</c:v>
                </c:pt>
                <c:pt idx="955">
                  <c:v>2275.2038768408902</c:v>
                </c:pt>
                <c:pt idx="956">
                  <c:v>2304.7815272398216</c:v>
                </c:pt>
                <c:pt idx="957">
                  <c:v>2334.7436870939387</c:v>
                </c:pt>
                <c:pt idx="958">
                  <c:v>2365.0953550261602</c:v>
                </c:pt>
                <c:pt idx="959">
                  <c:v>2395.8415946415089</c:v>
                </c:pt>
                <c:pt idx="960">
                  <c:v>2426.9875353718412</c:v>
                </c:pt>
                <c:pt idx="961">
                  <c:v>2458.5383733316762</c:v>
                </c:pt>
                <c:pt idx="962">
                  <c:v>2490.499372184991</c:v>
                </c:pt>
                <c:pt idx="963">
                  <c:v>2522.8758640233891</c:v>
                </c:pt>
                <c:pt idx="964">
                  <c:v>2555.6732502556929</c:v>
                </c:pt>
                <c:pt idx="965">
                  <c:v>2588.8970025090257</c:v>
                </c:pt>
                <c:pt idx="966">
                  <c:v>2622.5526635416336</c:v>
                </c:pt>
                <c:pt idx="967">
                  <c:v>2656.6458481676627</c:v>
                </c:pt>
                <c:pt idx="968">
                  <c:v>2691.1822441938457</c:v>
                </c:pt>
                <c:pt idx="969">
                  <c:v>2726.1676133683736</c:v>
                </c:pt>
                <c:pt idx="970">
                  <c:v>2761.6077923421622</c:v>
                </c:pt>
                <c:pt idx="971">
                  <c:v>2797.5086936426087</c:v>
                </c:pt>
                <c:pt idx="972">
                  <c:v>2833.8763066599672</c:v>
                </c:pt>
                <c:pt idx="973">
                  <c:v>2870.7166986465427</c:v>
                </c:pt>
                <c:pt idx="974">
                  <c:v>2908.0360157289447</c:v>
                </c:pt>
                <c:pt idx="975">
                  <c:v>2945.8404839334262</c:v>
                </c:pt>
                <c:pt idx="976">
                  <c:v>2984.1364102245575</c:v>
                </c:pt>
                <c:pt idx="977">
                  <c:v>3022.9301835574834</c:v>
                </c:pt>
                <c:pt idx="978">
                  <c:v>3062.2282759437162</c:v>
                </c:pt>
                <c:pt idx="979">
                  <c:v>3102.0372435309978</c:v>
                </c:pt>
                <c:pt idx="980">
                  <c:v>3142.3637276968952</c:v>
                </c:pt>
                <c:pt idx="981">
                  <c:v>3183.214456156953</c:v>
                </c:pt>
                <c:pt idx="982">
                  <c:v>3224.596244086993</c:v>
                </c:pt>
                <c:pt idx="983">
                  <c:v>3266.5159952601252</c:v>
                </c:pt>
                <c:pt idx="984">
                  <c:v>3308.9807031985051</c:v>
                </c:pt>
                <c:pt idx="985">
                  <c:v>3351.997452340092</c:v>
                </c:pt>
                <c:pt idx="986">
                  <c:v>3395.5734192205114</c:v>
                </c:pt>
                <c:pt idx="987">
                  <c:v>3439.7158736703777</c:v>
                </c:pt>
                <c:pt idx="988">
                  <c:v>3484.4321800280863</c:v>
                </c:pt>
                <c:pt idx="989">
                  <c:v>3529.7297983684507</c:v>
                </c:pt>
                <c:pt idx="990">
                  <c:v>3575.6162857472345</c:v>
                </c:pt>
                <c:pt idx="991">
                  <c:v>3622.0992974619544</c:v>
                </c:pt>
                <c:pt idx="992">
                  <c:v>3669.1865883289502</c:v>
                </c:pt>
                <c:pt idx="993">
                  <c:v>3716.8860139772419</c:v>
                </c:pt>
                <c:pt idx="994">
                  <c:v>3765.2055321589391</c:v>
                </c:pt>
                <c:pt idx="995">
                  <c:v>3814.1532040770062</c:v>
                </c:pt>
                <c:pt idx="996">
                  <c:v>3863.7371957300056</c:v>
                </c:pt>
                <c:pt idx="997">
                  <c:v>3913.965779274502</c:v>
                </c:pt>
              </c:numCache>
            </c:numRef>
          </c:xVal>
          <c:yVal>
            <c:numRef>
              <c:f>Sheet1!$B$8:$B$1005</c:f>
              <c:numCache>
                <c:formatCode>General</c:formatCode>
                <c:ptCount val="998"/>
                <c:pt idx="0">
                  <c:v>9.9999998930340941E-5</c:v>
                </c:pt>
                <c:pt idx="1">
                  <c:v>1.0261689887362449E-4</c:v>
                </c:pt>
                <c:pt idx="2">
                  <c:v>1.0530228047000077E-4</c:v>
                </c:pt>
                <c:pt idx="3">
                  <c:v>1.0805793581576827E-4</c:v>
                </c:pt>
                <c:pt idx="4">
                  <c:v>1.1088570390459183E-4</c:v>
                </c:pt>
                <c:pt idx="5">
                  <c:v>1.1378747185475161E-4</c:v>
                </c:pt>
                <c:pt idx="6">
                  <c:v>1.1676517616852807E-4</c:v>
                </c:pt>
                <c:pt idx="7">
                  <c:v>1.1982080402451884E-4</c:v>
                </c:pt>
                <c:pt idx="8">
                  <c:v>1.2295639460379622E-4</c:v>
                </c:pt>
                <c:pt idx="9">
                  <c:v>1.2617404045075695E-4</c:v>
                </c:pt>
                <c:pt idx="10">
                  <c:v>1.2947588886958396E-4</c:v>
                </c:pt>
                <c:pt idx="11">
                  <c:v>1.3286414335725834E-4</c:v>
                </c:pt>
                <c:pt idx="12">
                  <c:v>1.3634106507406701E-4</c:v>
                </c:pt>
                <c:pt idx="13">
                  <c:v>1.3990897435259506E-4</c:v>
                </c:pt>
                <c:pt idx="14">
                  <c:v>1.4357025224620126E-4</c:v>
                </c:pt>
                <c:pt idx="15">
                  <c:v>1.4732734211802431E-4</c:v>
                </c:pt>
                <c:pt idx="16">
                  <c:v>1.5118275127156281E-4</c:v>
                </c:pt>
                <c:pt idx="17">
                  <c:v>1.5513905262393548E-4</c:v>
                </c:pt>
                <c:pt idx="18">
                  <c:v>1.5919888642291691E-4</c:v>
                </c:pt>
                <c:pt idx="19">
                  <c:v>1.6336496200891761E-4</c:v>
                </c:pt>
                <c:pt idx="20">
                  <c:v>1.6764005962306952E-4</c:v>
                </c:pt>
                <c:pt idx="21">
                  <c:v>1.7202703226262109E-4</c:v>
                </c:pt>
                <c:pt idx="22">
                  <c:v>1.7652880758489619E-4</c:v>
                </c:pt>
                <c:pt idx="23">
                  <c:v>1.8114838986107277E-4</c:v>
                </c:pt>
                <c:pt idx="24">
                  <c:v>1.8588886198108874E-4</c:v>
                </c:pt>
                <c:pt idx="25">
                  <c:v>1.9075338751101481E-4</c:v>
                </c:pt>
                <c:pt idx="26">
                  <c:v>1.9574521280427211E-4</c:v>
                </c:pt>
                <c:pt idx="27">
                  <c:v>2.0086766916808482E-4</c:v>
                </c:pt>
                <c:pt idx="28">
                  <c:v>2.06124175086649E-4</c:v>
                </c:pt>
                <c:pt idx="29">
                  <c:v>2.1151823850244845E-4</c:v>
                </c:pt>
                <c:pt idx="30">
                  <c:v>2.1705345915730667E-4</c:v>
                </c:pt>
                <c:pt idx="31">
                  <c:v>2.227335309946671E-4</c:v>
                </c:pt>
                <c:pt idx="32">
                  <c:v>2.2856224462476375E-4</c:v>
                </c:pt>
                <c:pt idx="33">
                  <c:v>2.3454348985429071E-4</c:v>
                </c:pt>
                <c:pt idx="34">
                  <c:v>2.4068125828227206E-4</c:v>
                </c:pt>
                <c:pt idx="35">
                  <c:v>2.4697964596386696E-4</c:v>
                </c:pt>
                <c:pt idx="36">
                  <c:v>2.5344285614387855E-4</c:v>
                </c:pt>
                <c:pt idx="37">
                  <c:v>2.6007520206180096E-4</c:v>
                </c:pt>
                <c:pt idx="38">
                  <c:v>2.6688110983026853E-4</c:v>
                </c:pt>
                <c:pt idx="39">
                  <c:v>2.738651213888241E-4</c:v>
                </c:pt>
                <c:pt idx="40">
                  <c:v>2.8103189753500801E-4</c:v>
                </c:pt>
                <c:pt idx="41">
                  <c:v>2.8838622103474027E-4</c:v>
                </c:pt>
                <c:pt idx="42">
                  <c:v>2.9593299981410661E-4</c:v>
                </c:pt>
                <c:pt idx="43">
                  <c:v>3.0367727023468362E-4</c:v>
                </c:pt>
                <c:pt idx="44">
                  <c:v>3.116242004545575E-4</c:v>
                </c:pt>
                <c:pt idx="45">
                  <c:v>3.1977909387731208E-4</c:v>
                </c:pt>
                <c:pt idx="46">
                  <c:v>3.281473926912551E-4</c:v>
                </c:pt>
                <c:pt idx="47">
                  <c:v>3.3673468150128498E-4</c:v>
                </c:pt>
                <c:pt idx="48">
                  <c:v>3.4554669105578406E-4</c:v>
                </c:pt>
                <c:pt idx="49">
                  <c:v>3.5458930207104682E-4</c:v>
                </c:pt>
                <c:pt idx="50">
                  <c:v>3.6386854915578041E-4</c:v>
                </c:pt>
                <c:pt idx="51">
                  <c:v>3.7339062483832645E-4</c:v>
                </c:pt>
                <c:pt idx="52">
                  <c:v>3.8316188369924168E-4</c:v>
                </c:pt>
                <c:pt idx="53">
                  <c:v>3.9318884661205427E-4</c:v>
                </c:pt>
                <c:pt idx="54">
                  <c:v>4.0347820509497174E-4</c:v>
                </c:pt>
                <c:pt idx="55">
                  <c:v>4.1403682577648496E-4</c:v>
                </c:pt>
                <c:pt idx="56">
                  <c:v>4.2487175497781513E-4</c:v>
                </c:pt>
                <c:pt idx="57">
                  <c:v>4.3599022341530858E-4</c:v>
                </c:pt>
                <c:pt idx="58">
                  <c:v>4.473996510258474E-4</c:v>
                </c:pt>
                <c:pt idx="59">
                  <c:v>4.5910765191857413E-4</c:v>
                </c:pt>
                <c:pt idx="60">
                  <c:v>4.711220394561813E-4</c:v>
                </c:pt>
                <c:pt idx="61">
                  <c:v>4.8345083146915185E-4</c:v>
                </c:pt>
                <c:pt idx="62">
                  <c:v>4.9610225560650482E-4</c:v>
                </c:pt>
                <c:pt idx="63">
                  <c:v>5.0908475482651383E-4</c:v>
                </c:pt>
                <c:pt idx="64">
                  <c:v>5.2240699303112521E-4</c:v>
                </c:pt>
                <c:pt idx="65">
                  <c:v>5.3607786084783923E-4</c:v>
                </c:pt>
                <c:pt idx="66">
                  <c:v>5.5010648156288654E-4</c:v>
                </c:pt>
                <c:pt idx="67">
                  <c:v>5.6450221720965427E-4</c:v>
                </c:pt>
                <c:pt idx="68">
                  <c:v>5.7927467481647241E-4</c:v>
                </c:pt>
                <c:pt idx="69">
                  <c:v>5.9443371281786941E-4</c:v>
                </c:pt>
                <c:pt idx="70">
                  <c:v>6.0998944763361693E-4</c:v>
                </c:pt>
                <c:pt idx="71">
                  <c:v>6.2595226041994205E-4</c:v>
                </c:pt>
                <c:pt idx="72">
                  <c:v>6.4233280399740101E-4</c:v>
                </c:pt>
                <c:pt idx="73">
                  <c:v>6.591420099600632E-4</c:v>
                </c:pt>
                <c:pt idx="74">
                  <c:v>6.7639109597071839E-4</c:v>
                </c:pt>
                <c:pt idx="75">
                  <c:v>6.9409157324702047E-4</c:v>
                </c:pt>
                <c:pt idx="76">
                  <c:v>7.1225525424348224E-4</c:v>
                </c:pt>
                <c:pt idx="77">
                  <c:v>7.3089426053456934E-4</c:v>
                </c:pt>
                <c:pt idx="78">
                  <c:v>7.5002103090401949E-4</c:v>
                </c:pt>
                <c:pt idx="79">
                  <c:v>7.6964832964590449E-4</c:v>
                </c:pt>
                <c:pt idx="80">
                  <c:v>7.8978925508289008E-4</c:v>
                </c:pt>
                <c:pt idx="81">
                  <c:v>8.104572483074151E-4</c:v>
                </c:pt>
                <c:pt idx="82">
                  <c:v>8.3166610215163557E-4</c:v>
                </c:pt>
                <c:pt idx="83">
                  <c:v>8.5342997039205854E-4</c:v>
                </c:pt>
                <c:pt idx="84">
                  <c:v>8.7576337719512756E-4</c:v>
                </c:pt>
                <c:pt idx="85">
                  <c:v>8.986812268098937E-4</c:v>
                </c:pt>
                <c:pt idx="86">
                  <c:v>9.2219881351441007E-4</c:v>
                </c:pt>
                <c:pt idx="87">
                  <c:v>9.463318318224008E-4</c:v>
                </c:pt>
                <c:pt idx="88">
                  <c:v>9.7109638695695548E-4</c:v>
                </c:pt>
                <c:pt idx="89">
                  <c:v>9.9650900559844231E-4</c:v>
                </c:pt>
                <c:pt idx="90">
                  <c:v>1.0225866469135182E-3</c:v>
                </c:pt>
                <c:pt idx="91">
                  <c:v>1.0493467138729261E-3</c:v>
                </c:pt>
                <c:pt idx="92">
                  <c:v>1.0768070648653418E-3</c:v>
                </c:pt>
                <c:pt idx="93">
                  <c:v>1.1049860256151609E-3</c:v>
                </c:pt>
                <c:pt idx="94">
                  <c:v>1.1339024014122468E-3</c:v>
                </c:pt>
                <c:pt idx="95">
                  <c:v>1.1635754896616023E-3</c:v>
                </c:pt>
                <c:pt idx="96">
                  <c:v>1.194025092761529E-3</c:v>
                </c:pt>
                <c:pt idx="97">
                  <c:v>1.225271531318772E-3</c:v>
                </c:pt>
                <c:pt idx="98">
                  <c:v>1.2573356577094714E-3</c:v>
                </c:pt>
                <c:pt idx="99">
                  <c:v>1.290238869995051E-3</c:v>
                </c:pt>
                <c:pt idx="100">
                  <c:v>1.3240031262021434E-3</c:v>
                </c:pt>
                <c:pt idx="101">
                  <c:v>1.3586509589763776E-3</c:v>
                </c:pt>
                <c:pt idx="102">
                  <c:v>1.3942054906194859E-3</c:v>
                </c:pt>
                <c:pt idx="103">
                  <c:v>1.430690448520022E-3</c:v>
                </c:pt>
                <c:pt idx="104">
                  <c:v>1.4681301809878079E-3</c:v>
                </c:pt>
                <c:pt idx="105">
                  <c:v>1.5065496735027898E-3</c:v>
                </c:pt>
                <c:pt idx="106">
                  <c:v>1.5459745653891141E-3</c:v>
                </c:pt>
                <c:pt idx="107">
                  <c:v>1.5864311669255382E-3</c:v>
                </c:pt>
                <c:pt idx="108">
                  <c:v>1.6279464769035448E-3</c:v>
                </c:pt>
                <c:pt idx="109">
                  <c:v>1.6705482006450501E-3</c:v>
                </c:pt>
                <c:pt idx="110">
                  <c:v>1.7142647684915094E-3</c:v>
                </c:pt>
                <c:pt idx="111">
                  <c:v>1.7591253547768965E-3</c:v>
                </c:pt>
                <c:pt idx="112">
                  <c:v>1.805159897297204E-3</c:v>
                </c:pt>
                <c:pt idx="113">
                  <c:v>1.8523991172894141E-3</c:v>
                </c:pt>
                <c:pt idx="114">
                  <c:v>1.9008745399333087E-3</c:v>
                </c:pt>
                <c:pt idx="115">
                  <c:v>1.9506185153897466E-3</c:v>
                </c:pt>
                <c:pt idx="116">
                  <c:v>2.0016642403895804E-3</c:v>
                </c:pt>
                <c:pt idx="117">
                  <c:v>2.0540457803874209E-3</c:v>
                </c:pt>
                <c:pt idx="118">
                  <c:v>2.107798092295235E-3</c:v>
                </c:pt>
                <c:pt idx="119">
                  <c:v>2.1629570478107723E-3</c:v>
                </c:pt>
                <c:pt idx="120">
                  <c:v>2.2195594573565271E-3</c:v>
                </c:pt>
                <c:pt idx="121">
                  <c:v>2.2776430946451413E-3</c:v>
                </c:pt>
                <c:pt idx="122">
                  <c:v>2.3372467218876498E-3</c:v>
                </c:pt>
                <c:pt idx="123">
                  <c:v>2.3984101156613569E-3</c:v>
                </c:pt>
                <c:pt idx="124">
                  <c:v>2.4611740934547192E-3</c:v>
                </c:pt>
                <c:pt idx="125">
                  <c:v>2.5255805409068618E-3</c:v>
                </c:pt>
                <c:pt idx="126">
                  <c:v>2.5916724397597774E-3</c:v>
                </c:pt>
                <c:pt idx="127">
                  <c:v>2.6594938965423219E-3</c:v>
                </c:pt>
                <c:pt idx="128">
                  <c:v>2.7290901720043951E-3</c:v>
                </c:pt>
                <c:pt idx="129">
                  <c:v>2.8005077113217908E-3</c:v>
                </c:pt>
                <c:pt idx="130">
                  <c:v>2.8737941750912261E-3</c:v>
                </c:pt>
                <c:pt idx="131">
                  <c:v>2.9489984711365443E-3</c:v>
                </c:pt>
                <c:pt idx="132">
                  <c:v>3.026170787147231E-3</c:v>
                </c:pt>
                <c:pt idx="133">
                  <c:v>3.1053626241710568E-3</c:v>
                </c:pt>
                <c:pt idx="134">
                  <c:v>3.1866268309831912E-3</c:v>
                </c:pt>
                <c:pt idx="135">
                  <c:v>3.2700176393546812E-3</c:v>
                </c:pt>
                <c:pt idx="136">
                  <c:v>3.3555907002438498E-3</c:v>
                </c:pt>
                <c:pt idx="137">
                  <c:v>3.4434031209348201E-3</c:v>
                </c:pt>
                <c:pt idx="138">
                  <c:v>3.5335135031479142E-3</c:v>
                </c:pt>
                <c:pt idx="139">
                  <c:v>3.6259819821472441E-3</c:v>
                </c:pt>
                <c:pt idx="140">
                  <c:v>3.7208702668718686E-3</c:v>
                </c:pt>
                <c:pt idx="141">
                  <c:v>3.8182416811169723E-3</c:v>
                </c:pt>
                <c:pt idx="142">
                  <c:v>3.9181612057928271E-3</c:v>
                </c:pt>
                <c:pt idx="143">
                  <c:v>4.0206955222894499E-3</c:v>
                </c:pt>
                <c:pt idx="144">
                  <c:v>4.1259130569762832E-3</c:v>
                </c:pt>
                <c:pt idx="145">
                  <c:v>4.2338840268662066E-3</c:v>
                </c:pt>
                <c:pt idx="146">
                  <c:v>4.3446804864744519E-3</c:v>
                </c:pt>
                <c:pt idx="147">
                  <c:v>4.4583763759040119E-3</c:v>
                </c:pt>
                <c:pt idx="148">
                  <c:v>4.5750475701890805E-3</c:v>
                </c:pt>
                <c:pt idx="149">
                  <c:v>4.6947719299300014E-3</c:v>
                </c:pt>
                <c:pt idx="150">
                  <c:v>4.8176293532531042E-3</c:v>
                </c:pt>
                <c:pt idx="151">
                  <c:v>4.9437018291301977E-3</c:v>
                </c:pt>
                <c:pt idx="152">
                  <c:v>5.0730734920935994E-3</c:v>
                </c:pt>
                <c:pt idx="153">
                  <c:v>5.2058306783826771E-3</c:v>
                </c:pt>
                <c:pt idx="154">
                  <c:v>5.3420619835600532E-3</c:v>
                </c:pt>
                <c:pt idx="155">
                  <c:v>5.4818583216350207E-3</c:v>
                </c:pt>
                <c:pt idx="156">
                  <c:v>5.6253129857346679E-3</c:v>
                </c:pt>
                <c:pt idx="157">
                  <c:v>5.7725217103622413E-3</c:v>
                </c:pt>
                <c:pt idx="158">
                  <c:v>5.9235827352850162E-3</c:v>
                </c:pt>
                <c:pt idx="159">
                  <c:v>6.0785968710938944E-3</c:v>
                </c:pt>
                <c:pt idx="160">
                  <c:v>6.2376675664785426E-3</c:v>
                </c:pt>
                <c:pt idx="161">
                  <c:v>6.400900977263143E-3</c:v>
                </c:pt>
                <c:pt idx="162">
                  <c:v>6.5684060372485824E-3</c:v>
                </c:pt>
                <c:pt idx="163">
                  <c:v>6.740294530908633E-3</c:v>
                </c:pt>
                <c:pt idx="164">
                  <c:v>6.9166811679882076E-3</c:v>
                </c:pt>
                <c:pt idx="165">
                  <c:v>7.0976836600540535E-3</c:v>
                </c:pt>
                <c:pt idx="166">
                  <c:v>7.2834227990484389E-3</c:v>
                </c:pt>
                <c:pt idx="167">
                  <c:v>7.4740225378984422E-3</c:v>
                </c:pt>
                <c:pt idx="168">
                  <c:v>7.6696100732349063E-3</c:v>
                </c:pt>
                <c:pt idx="169">
                  <c:v>7.8703159302756752E-3</c:v>
                </c:pt>
                <c:pt idx="170">
                  <c:v>8.0762740499303008E-3</c:v>
                </c:pt>
                <c:pt idx="171">
                  <c:v>8.2876218781840795E-3</c:v>
                </c:pt>
                <c:pt idx="172">
                  <c:v>8.5045004578211767E-3</c:v>
                </c:pt>
                <c:pt idx="173">
                  <c:v>8.7270545225477548E-3</c:v>
                </c:pt>
                <c:pt idx="174">
                  <c:v>8.9554325935785259E-3</c:v>
                </c:pt>
                <c:pt idx="175">
                  <c:v>9.1897870787501952E-3</c:v>
                </c:pt>
                <c:pt idx="176">
                  <c:v>9.4302743742295247E-3</c:v>
                </c:pt>
                <c:pt idx="177">
                  <c:v>9.6770549688817604E-3</c:v>
                </c:pt>
                <c:pt idx="178">
                  <c:v>9.9302935513709278E-3</c:v>
                </c:pt>
                <c:pt idx="179">
                  <c:v>1.0190159120062594E-2</c:v>
                </c:pt>
                <c:pt idx="180">
                  <c:v>1.045682509580244E-2</c:v>
                </c:pt>
                <c:pt idx="181">
                  <c:v>1.0730469437646061E-2</c:v>
                </c:pt>
                <c:pt idx="182">
                  <c:v>1.1011274761617673E-2</c:v>
                </c:pt>
                <c:pt idx="183">
                  <c:v>1.1299428462575336E-2</c:v>
                </c:pt>
                <c:pt idx="184">
                  <c:v>1.1595122839266662E-2</c:v>
                </c:pt>
                <c:pt idx="185">
                  <c:v>1.1898555222655765E-2</c:v>
                </c:pt>
                <c:pt idx="186">
                  <c:v>1.2209928107608729E-2</c:v>
                </c:pt>
                <c:pt idx="187">
                  <c:v>1.2529449288025431E-2</c:v>
                </c:pt>
                <c:pt idx="188">
                  <c:v>1.2857331995506361E-2</c:v>
                </c:pt>
                <c:pt idx="189">
                  <c:v>1.3193795041649447E-2</c:v>
                </c:pt>
                <c:pt idx="190">
                  <c:v>1.353906296406932E-2</c:v>
                </c:pt>
                <c:pt idx="191">
                  <c:v>1.3893366176238297E-2</c:v>
                </c:pt>
                <c:pt idx="192">
                  <c:v>1.4256941121248003E-2</c:v>
                </c:pt>
                <c:pt idx="193">
                  <c:v>1.4630030429594879E-2</c:v>
                </c:pt>
                <c:pt idx="194">
                  <c:v>1.501288308109428E-2</c:v>
                </c:pt>
                <c:pt idx="195">
                  <c:v>1.5405754571031691E-2</c:v>
                </c:pt>
                <c:pt idx="196">
                  <c:v>1.5808907080661693E-2</c:v>
                </c:pt>
                <c:pt idx="197">
                  <c:v>1.6222609652168585E-2</c:v>
                </c:pt>
                <c:pt idx="198">
                  <c:v>1.6647138368204785E-2</c:v>
                </c:pt>
                <c:pt idx="199">
                  <c:v>1.7082776536128313E-2</c:v>
                </c:pt>
                <c:pt idx="200">
                  <c:v>1.7529814877060304E-2</c:v>
                </c:pt>
                <c:pt idx="201">
                  <c:v>1.7988551719890278E-2</c:v>
                </c:pt>
                <c:pt idx="202">
                  <c:v>1.84592932003576E-2</c:v>
                </c:pt>
                <c:pt idx="203">
                  <c:v>1.8942353465343252E-2</c:v>
                </c:pt>
                <c:pt idx="204">
                  <c:v>1.9438054882505901E-2</c:v>
                </c:pt>
                <c:pt idx="205">
                  <c:v>1.9946728255405322E-2</c:v>
                </c:pt>
                <c:pt idx="206">
                  <c:v>2.0468713044253291E-2</c:v>
                </c:pt>
                <c:pt idx="207">
                  <c:v>2.1004357592442773E-2</c:v>
                </c:pt>
                <c:pt idx="208">
                  <c:v>2.1554019359002603E-2</c:v>
                </c:pt>
                <c:pt idx="209">
                  <c:v>2.2118065157137139E-2</c:v>
                </c:pt>
                <c:pt idx="210">
                  <c:v>2.2696871399005752E-2</c:v>
                </c:pt>
                <c:pt idx="211">
                  <c:v>2.3290824346908587E-2</c:v>
                </c:pt>
                <c:pt idx="212">
                  <c:v>2.3900320371045516E-2</c:v>
                </c:pt>
                <c:pt idx="213">
                  <c:v>2.4525766214018106E-2</c:v>
                </c:pt>
                <c:pt idx="214">
                  <c:v>2.5167579262254811E-2</c:v>
                </c:pt>
                <c:pt idx="215">
                  <c:v>2.5826187824537192E-2</c:v>
                </c:pt>
                <c:pt idx="216">
                  <c:v>2.6502031417814754E-2</c:v>
                </c:pt>
                <c:pt idx="217">
                  <c:v>2.71955610604982E-2</c:v>
                </c:pt>
                <c:pt idx="218">
                  <c:v>2.7907239573428451E-2</c:v>
                </c:pt>
                <c:pt idx="219">
                  <c:v>2.8637541888718615E-2</c:v>
                </c:pt>
                <c:pt idx="220">
                  <c:v>2.9386955366680029E-2</c:v>
                </c:pt>
                <c:pt idx="221">
                  <c:v>3.0155980121039445E-2</c:v>
                </c:pt>
                <c:pt idx="222">
                  <c:v>3.0945129352665777E-2</c:v>
                </c:pt>
                <c:pt idx="223">
                  <c:v>3.1754929692030594E-2</c:v>
                </c:pt>
                <c:pt idx="224">
                  <c:v>3.2585921550628637E-2</c:v>
                </c:pt>
                <c:pt idx="225">
                  <c:v>3.3438659481593212E-2</c:v>
                </c:pt>
                <c:pt idx="226">
                  <c:v>3.4313712549748895E-2</c:v>
                </c:pt>
                <c:pt idx="227">
                  <c:v>3.5211664711345896E-2</c:v>
                </c:pt>
                <c:pt idx="228">
                  <c:v>3.613311520373081E-2</c:v>
                </c:pt>
                <c:pt idx="229">
                  <c:v>3.7078678945213321E-2</c:v>
                </c:pt>
                <c:pt idx="230">
                  <c:v>3.8048986945396261E-2</c:v>
                </c:pt>
                <c:pt idx="231">
                  <c:v>3.9044686726242395E-2</c:v>
                </c:pt>
                <c:pt idx="232">
                  <c:v>4.0066442754157092E-2</c:v>
                </c:pt>
                <c:pt idx="233">
                  <c:v>4.1114936883378743E-2</c:v>
                </c:pt>
                <c:pt idx="234">
                  <c:v>4.2190868810968812E-2</c:v>
                </c:pt>
                <c:pt idx="235">
                  <c:v>4.3294956543709177E-2</c:v>
                </c:pt>
                <c:pt idx="236">
                  <c:v>4.4427936877213747E-2</c:v>
                </c:pt>
                <c:pt idx="237">
                  <c:v>4.5590565887575804E-2</c:v>
                </c:pt>
                <c:pt idx="238">
                  <c:v>4.6783619435883626E-2</c:v>
                </c:pt>
                <c:pt idx="239">
                  <c:v>4.8007893685929982E-2</c:v>
                </c:pt>
                <c:pt idx="240">
                  <c:v>4.9264205635473922E-2</c:v>
                </c:pt>
                <c:pt idx="241">
                  <c:v>5.0553393661398313E-2</c:v>
                </c:pt>
                <c:pt idx="242">
                  <c:v>5.1876318079133413E-2</c:v>
                </c:pt>
                <c:pt idx="243">
                  <c:v>5.3233861716717373E-2</c:v>
                </c:pt>
                <c:pt idx="244">
                  <c:v>5.4626930503876139E-2</c:v>
                </c:pt>
                <c:pt idx="245">
                  <c:v>5.6056454076515827E-2</c:v>
                </c:pt>
                <c:pt idx="246">
                  <c:v>5.7523386397032757E-2</c:v>
                </c:pt>
                <c:pt idx="247">
                  <c:v>5.9028706390851574E-2</c:v>
                </c:pt>
                <c:pt idx="248">
                  <c:v>6.0573418599618893E-2</c:v>
                </c:pt>
                <c:pt idx="249">
                  <c:v>6.2158553851485887E-2</c:v>
                </c:pt>
                <c:pt idx="250">
                  <c:v>6.378516994892855E-2</c:v>
                </c:pt>
                <c:pt idx="251">
                  <c:v>6.5454352374564068E-2</c:v>
                </c:pt>
                <c:pt idx="252">
                  <c:v>6.7167215015433976E-2</c:v>
                </c:pt>
                <c:pt idx="253">
                  <c:v>6.8924900906233794E-2</c:v>
                </c:pt>
                <c:pt idx="254">
                  <c:v>7.072858299199293E-2</c:v>
                </c:pt>
                <c:pt idx="255">
                  <c:v>7.2579464910705202E-2</c:v>
                </c:pt>
                <c:pt idx="256">
                  <c:v>7.4478781796434093E-2</c:v>
                </c:pt>
                <c:pt idx="257">
                  <c:v>7.6427801103433182E-2</c:v>
                </c:pt>
                <c:pt idx="258">
                  <c:v>7.8427823451824058E-2</c:v>
                </c:pt>
                <c:pt idx="259">
                  <c:v>8.0480183495400495E-2</c:v>
                </c:pt>
                <c:pt idx="260">
                  <c:v>8.2586250812136719E-2</c:v>
                </c:pt>
                <c:pt idx="261">
                  <c:v>8.4747430817991465E-2</c:v>
                </c:pt>
                <c:pt idx="262">
                  <c:v>8.6965165704620262E-2</c:v>
                </c:pt>
                <c:pt idx="263">
                  <c:v>8.9240935401617094E-2</c:v>
                </c:pt>
                <c:pt idx="264">
                  <c:v>9.1576258563935753E-2</c:v>
                </c:pt>
                <c:pt idx="265">
                  <c:v>9.3972693585134368E-2</c:v>
                </c:pt>
                <c:pt idx="266">
                  <c:v>9.6431839637134142E-2</c:v>
                </c:pt>
                <c:pt idx="267">
                  <c:v>9.8955337737176768E-2</c:v>
                </c:pt>
                <c:pt idx="268">
                  <c:v>0.10154487184269123</c:v>
                </c:pt>
                <c:pt idx="269">
                  <c:v>0.10420216997481063</c:v>
                </c:pt>
                <c:pt idx="270">
                  <c:v>0.10692900537126802</c:v>
                </c:pt>
                <c:pt idx="271">
                  <c:v>0.10972719766946418</c:v>
                </c:pt>
                <c:pt idx="272">
                  <c:v>0.11259861412047462</c:v>
                </c:pt>
                <c:pt idx="273">
                  <c:v>0.11554517083481974</c:v>
                </c:pt>
                <c:pt idx="274">
                  <c:v>0.11856883406081871</c:v>
                </c:pt>
                <c:pt idx="275">
                  <c:v>0.12167162149639003</c:v>
                </c:pt>
                <c:pt idx="276">
                  <c:v>0.12485560363515782</c:v>
                </c:pt>
                <c:pt idx="277">
                  <c:v>0.12812290514777955</c:v>
                </c:pt>
                <c:pt idx="278">
                  <c:v>0.131475706299398</c:v>
                </c:pt>
                <c:pt idx="279">
                  <c:v>0.13491624440417668</c:v>
                </c:pt>
                <c:pt idx="280">
                  <c:v>0.13844681531787645</c:v>
                </c:pt>
                <c:pt idx="281">
                  <c:v>0.1420697749694807</c:v>
                </c:pt>
                <c:pt idx="282">
                  <c:v>0.14578754093287694</c:v>
                </c:pt>
                <c:pt idx="283">
                  <c:v>0.14960259403964868</c:v>
                </c:pt>
                <c:pt idx="284">
                  <c:v>0.15351748003405502</c:v>
                </c:pt>
                <c:pt idx="285">
                  <c:v>0.15753481127129207</c:v>
                </c:pt>
                <c:pt idx="286">
                  <c:v>0.16165726846018041</c:v>
                </c:pt>
                <c:pt idx="287">
                  <c:v>0.16588760245142775</c:v>
                </c:pt>
                <c:pt idx="288">
                  <c:v>0.17022863607265845</c:v>
                </c:pt>
                <c:pt idx="289">
                  <c:v>0.17468326601145143</c:v>
                </c:pt>
                <c:pt idx="290">
                  <c:v>0.17925446474761078</c:v>
                </c:pt>
                <c:pt idx="291">
                  <c:v>0.18394528253598172</c:v>
                </c:pt>
                <c:pt idx="292">
                  <c:v>0.18875884944111937</c:v>
                </c:pt>
                <c:pt idx="293">
                  <c:v>0.19369837742517604</c:v>
                </c:pt>
                <c:pt idx="294">
                  <c:v>0.19876716249038101</c:v>
                </c:pt>
                <c:pt idx="295">
                  <c:v>0.20396858687755737</c:v>
                </c:pt>
                <c:pt idx="296">
                  <c:v>0.20930612132213391</c:v>
                </c:pt>
                <c:pt idx="297">
                  <c:v>0.21478332736914943</c:v>
                </c:pt>
                <c:pt idx="298">
                  <c:v>0.22040385974879845</c:v>
                </c:pt>
                <c:pt idx="299">
                  <c:v>0.22617146881409494</c:v>
                </c:pt>
                <c:pt idx="300">
                  <c:v>0.23209000304228444</c:v>
                </c:pt>
                <c:pt idx="301">
                  <c:v>0.23816341160165969</c:v>
                </c:pt>
                <c:pt idx="302">
                  <c:v>0.24439574698550001</c:v>
                </c:pt>
                <c:pt idx="303">
                  <c:v>0.25079116771487681</c:v>
                </c:pt>
                <c:pt idx="304">
                  <c:v>0.25735394111213633</c:v>
                </c:pt>
                <c:pt idx="305">
                  <c:v>0.26408844614689631</c:v>
                </c:pt>
                <c:pt idx="306">
                  <c:v>0.27099917635645537</c:v>
                </c:pt>
                <c:pt idx="307">
                  <c:v>0.27809074284255952</c:v>
                </c:pt>
                <c:pt idx="308">
                  <c:v>0.28536787734651864</c:v>
                </c:pt>
                <c:pt idx="309">
                  <c:v>0.29283543540471468</c:v>
                </c:pt>
                <c:pt idx="310">
                  <c:v>0.30049839958662306</c:v>
                </c:pt>
                <c:pt idx="311">
                  <c:v>0.30836188281746152</c:v>
                </c:pt>
                <c:pt idx="312">
                  <c:v>0.31643113178771881</c:v>
                </c:pt>
                <c:pt idx="313">
                  <c:v>0.32471153045181639</c:v>
                </c:pt>
                <c:pt idx="314">
                  <c:v>0.33320860361821125</c:v>
                </c:pt>
                <c:pt idx="315">
                  <c:v>0.34192802063335753</c:v>
                </c:pt>
                <c:pt idx="316">
                  <c:v>0.35087559916196814</c:v>
                </c:pt>
                <c:pt idx="317">
                  <c:v>0.3600573090660758</c:v>
                </c:pt>
                <c:pt idx="318">
                  <c:v>0.36947927638549855</c:v>
                </c:pt>
                <c:pt idx="319">
                  <c:v>0.3791477874223233</c:v>
                </c:pt>
                <c:pt idx="320">
                  <c:v>0.38906929293217202</c:v>
                </c:pt>
                <c:pt idx="321">
                  <c:v>0.39925041242497455</c:v>
                </c:pt>
                <c:pt idx="322">
                  <c:v>0.40969793857816811</c:v>
                </c:pt>
                <c:pt idx="323">
                  <c:v>0.42041884176522026</c:v>
                </c:pt>
                <c:pt idx="324">
                  <c:v>0.43142027470247812</c:v>
                </c:pt>
                <c:pt idx="325">
                  <c:v>0.44270957721747983</c:v>
                </c:pt>
                <c:pt idx="326">
                  <c:v>0.45429428114184089</c:v>
                </c:pt>
                <c:pt idx="327">
                  <c:v>0.46618211533199932</c:v>
                </c:pt>
                <c:pt idx="328">
                  <c:v>0.47838101082114681</c:v>
                </c:pt>
                <c:pt idx="329">
                  <c:v>0.49089910610576498</c:v>
                </c:pt>
                <c:pt idx="330">
                  <c:v>0.50374475257028772</c:v>
                </c:pt>
                <c:pt idx="331">
                  <c:v>0.51692652005346851</c:v>
                </c:pt>
                <c:pt idx="332">
                  <c:v>0.53045320256020245</c:v>
                </c:pt>
                <c:pt idx="333">
                  <c:v>0.54433382412250853</c:v>
                </c:pt>
                <c:pt idx="334">
                  <c:v>0.55857764481365557</c:v>
                </c:pt>
                <c:pt idx="335">
                  <c:v>0.57319416691935998</c:v>
                </c:pt>
                <c:pt idx="336">
                  <c:v>0.58819314127017763</c:v>
                </c:pt>
                <c:pt idx="337">
                  <c:v>0.60358457373928909</c:v>
                </c:pt>
                <c:pt idx="338">
                  <c:v>0.61937873190998061</c:v>
                </c:pt>
                <c:pt idx="339">
                  <c:v>0.6355861519172521</c:v>
                </c:pt>
                <c:pt idx="340">
                  <c:v>0.65221764546810823</c:v>
                </c:pt>
                <c:pt idx="341">
                  <c:v>0.66928430704510677</c:v>
                </c:pt>
                <c:pt idx="342">
                  <c:v>0.68679752129808957</c:v>
                </c:pt>
                <c:pt idx="343">
                  <c:v>0.70476897062882993</c:v>
                </c:pt>
                <c:pt idx="344">
                  <c:v>0.72321064297375071</c:v>
                </c:pt>
                <c:pt idx="345">
                  <c:v>0.74213483978980044</c:v>
                </c:pt>
                <c:pt idx="346">
                  <c:v>0.76155418424879362</c:v>
                </c:pt>
                <c:pt idx="347">
                  <c:v>0.78148162964567891</c:v>
                </c:pt>
                <c:pt idx="348">
                  <c:v>0.80193046802624257</c:v>
                </c:pt>
                <c:pt idx="349">
                  <c:v>0.82291433904001432</c:v>
                </c:pt>
                <c:pt idx="350">
                  <c:v>0.84444723902420582</c:v>
                </c:pt>
                <c:pt idx="351">
                  <c:v>0.86654353032470965</c:v>
                </c:pt>
                <c:pt idx="352">
                  <c:v>0.88921795086031152</c:v>
                </c:pt>
                <c:pt idx="353">
                  <c:v>0.9124856239364747</c:v>
                </c:pt>
                <c:pt idx="354">
                  <c:v>0.93636206831513658</c:v>
                </c:pt>
                <c:pt idx="355">
                  <c:v>0.9608632085472385</c:v>
                </c:pt>
                <c:pt idx="356">
                  <c:v>0.98600538557476658</c:v>
                </c:pt>
                <c:pt idx="357">
                  <c:v>1.0118053676093417</c:v>
                </c:pt>
                <c:pt idx="358">
                  <c:v>1.0382803612945581</c:v>
                </c:pt>
                <c:pt idx="359">
                  <c:v>1.0654480231593759</c:v>
                </c:pt>
                <c:pt idx="360">
                  <c:v>1.0933264713702517</c:v>
                </c:pt>
                <c:pt idx="361">
                  <c:v>1.1219342977896396</c:v>
                </c:pt>
                <c:pt idx="362">
                  <c:v>1.1512905803489479</c:v>
                </c:pt>
                <c:pt idx="363">
                  <c:v>1.1814148957439359</c:v>
                </c:pt>
                <c:pt idx="364">
                  <c:v>1.2123273324611932</c:v>
                </c:pt>
                <c:pt idx="365">
                  <c:v>1.2440485041440241</c:v>
                </c:pt>
                <c:pt idx="366">
                  <c:v>1.2765995633067149</c:v>
                </c:pt>
                <c:pt idx="367">
                  <c:v>1.3100022154061628</c:v>
                </c:pt>
                <c:pt idx="368">
                  <c:v>1.3442787332801762</c:v>
                </c:pt>
                <c:pt idx="369">
                  <c:v>1.3794519719618898</c:v>
                </c:pt>
                <c:pt idx="370">
                  <c:v>1.4155453838801038</c:v>
                </c:pt>
                <c:pt idx="371">
                  <c:v>1.4525830344555901</c:v>
                </c:pt>
                <c:pt idx="372">
                  <c:v>1.4905896181034848</c:v>
                </c:pt>
                <c:pt idx="373">
                  <c:v>1.5295904746524758</c:v>
                </c:pt>
                <c:pt idx="374">
                  <c:v>1.5696116061914098</c:v>
                </c:pt>
                <c:pt idx="375">
                  <c:v>1.6106796943545412</c:v>
                </c:pt>
                <c:pt idx="376">
                  <c:v>1.6528221180566562</c:v>
                </c:pt>
                <c:pt idx="377">
                  <c:v>1.6960669716898031</c:v>
                </c:pt>
                <c:pt idx="378">
                  <c:v>1.7404430837935052</c:v>
                </c:pt>
                <c:pt idx="379">
                  <c:v>1.7859800362107889</c:v>
                </c:pt>
                <c:pt idx="380">
                  <c:v>1.832708183742499</c:v>
                </c:pt>
                <c:pt idx="381">
                  <c:v>1.8806586743128624</c:v>
                </c:pt>
                <c:pt idx="382">
                  <c:v>1.9298634696594286</c:v>
                </c:pt>
                <c:pt idx="383">
                  <c:v>1.9803553665610782</c:v>
                </c:pt>
                <c:pt idx="384">
                  <c:v>2.0321680186177677</c:v>
                </c:pt>
                <c:pt idx="385">
                  <c:v>2.0853359585965681</c:v>
                </c:pt>
                <c:pt idx="386">
                  <c:v>2.1398946213582377</c:v>
                </c:pt>
                <c:pt idx="387">
                  <c:v>2.1958803673797158</c:v>
                </c:pt>
                <c:pt idx="388">
                  <c:v>2.2533305068875347</c:v>
                </c:pt>
                <c:pt idx="389">
                  <c:v>2.3122833246180763</c:v>
                </c:pt>
                <c:pt idx="390">
                  <c:v>2.3727781052210504</c:v>
                </c:pt>
                <c:pt idx="391">
                  <c:v>2.4348551593221068</c:v>
                </c:pt>
                <c:pt idx="392">
                  <c:v>2.4985558502623801</c:v>
                </c:pt>
                <c:pt idx="393">
                  <c:v>2.5639226215317152</c:v>
                </c:pt>
                <c:pt idx="394">
                  <c:v>2.63099902491386</c:v>
                </c:pt>
                <c:pt idx="395">
                  <c:v>2.6998297493616872</c:v>
                </c:pt>
                <c:pt idx="396">
                  <c:v>2.7704606506212266</c:v>
                </c:pt>
                <c:pt idx="397">
                  <c:v>2.8429387816239382</c:v>
                </c:pt>
                <c:pt idx="398">
                  <c:v>2.9173124236667123</c:v>
                </c:pt>
                <c:pt idx="399">
                  <c:v>2.9936311183999771</c:v>
                </c:pt>
                <c:pt idx="400">
                  <c:v>3.0719457006445179</c:v>
                </c:pt>
                <c:pt idx="401">
                  <c:v>3.1523083320584333</c:v>
                </c:pt>
                <c:pt idx="402">
                  <c:v>3.2347725356757637</c:v>
                </c:pt>
                <c:pt idx="403">
                  <c:v>3.3193932313393582</c:v>
                </c:pt>
                <c:pt idx="404">
                  <c:v>3.4062267720506898</c:v>
                </c:pt>
                <c:pt idx="405">
                  <c:v>3.49533098126019</c:v>
                </c:pt>
                <c:pt idx="406">
                  <c:v>3.5867651911220637</c:v>
                </c:pt>
                <c:pt idx="407">
                  <c:v>3.680590281738279</c:v>
                </c:pt>
                <c:pt idx="408">
                  <c:v>3.7768687214169181</c:v>
                </c:pt>
                <c:pt idx="409">
                  <c:v>3.8756646079709176</c:v>
                </c:pt>
                <c:pt idx="410">
                  <c:v>3.9770437110834838</c:v>
                </c:pt>
                <c:pt idx="411">
                  <c:v>4.0810735157676126</c:v>
                </c:pt>
                <c:pt idx="412">
                  <c:v>4.187823266947305</c:v>
                </c:pt>
                <c:pt idx="413">
                  <c:v>4.2973640151894754</c:v>
                </c:pt>
                <c:pt idx="414">
                  <c:v>4.409768663614992</c:v>
                </c:pt>
                <c:pt idx="415">
                  <c:v>4.5251120160196985</c:v>
                </c:pt>
                <c:pt idx="416">
                  <c:v>4.6434708262357631</c:v>
                </c:pt>
                <c:pt idx="417">
                  <c:v>4.7649238487643215</c:v>
                </c:pt>
                <c:pt idx="418">
                  <c:v>4.8895518907124957</c:v>
                </c:pt>
                <c:pt idx="419">
                  <c:v>5.0174378650672615</c:v>
                </c:pt>
                <c:pt idx="420">
                  <c:v>5.1486668453401023</c:v>
                </c:pt>
                <c:pt idx="421">
                  <c:v>5.2833261216169394</c:v>
                </c:pt>
                <c:pt idx="422">
                  <c:v>5.4215052580491845</c:v>
                </c:pt>
                <c:pt idx="423">
                  <c:v>5.5632961518219588</c:v>
                </c:pt>
                <c:pt idx="424">
                  <c:v>5.708793093636598</c:v>
                </c:pt>
                <c:pt idx="425">
                  <c:v>5.8580928297459032</c:v>
                </c:pt>
                <c:pt idx="426">
                  <c:v>6.0112946255810984</c:v>
                </c:pt>
                <c:pt idx="427">
                  <c:v>6.168500331009878</c:v>
                </c:pt>
                <c:pt idx="428">
                  <c:v>6.3298144472675615</c:v>
                </c:pt>
                <c:pt idx="429">
                  <c:v>6.4953441956021924</c:v>
                </c:pt>
                <c:pt idx="430">
                  <c:v>6.6651995876769297</c:v>
                </c:pt>
                <c:pt idx="431">
                  <c:v>6.8394934977742503</c:v>
                </c:pt>
                <c:pt idx="432">
                  <c:v>7.0183417368452785</c:v>
                </c:pt>
                <c:pt idx="433">
                  <c:v>7.2018631284524295</c:v>
                </c:pt>
                <c:pt idx="434">
                  <c:v>7.3901795866504285</c:v>
                </c:pt>
                <c:pt idx="435">
                  <c:v>7.5834161958555324</c:v>
                </c:pt>
                <c:pt idx="436">
                  <c:v>7.7817012927510811</c:v>
                </c:pt>
                <c:pt idx="437">
                  <c:v>7.985166550280681</c:v>
                </c:pt>
                <c:pt idx="438">
                  <c:v>8.1939470637803904</c:v>
                </c:pt>
                <c:pt idx="439">
                  <c:v>8.4081814393025187</c:v>
                </c:pt>
                <c:pt idx="440">
                  <c:v>8.6280118841856019</c:v>
                </c:pt>
                <c:pt idx="441">
                  <c:v>8.8535842999255401</c:v>
                </c:pt>
                <c:pt idx="442">
                  <c:v>9.0850483774042754</c:v>
                </c:pt>
                <c:pt idx="443">
                  <c:v>9.3225576945348845</c:v>
                </c:pt>
                <c:pt idx="444">
                  <c:v>9.5662698163808066</c:v>
                </c:pt>
                <c:pt idx="445">
                  <c:v>9.8163463978106567</c:v>
                </c:pt>
                <c:pt idx="446">
                  <c:v>10.072953288750655</c:v>
                </c:pt>
                <c:pt idx="447">
                  <c:v>10.336260642097168</c:v>
                </c:pt>
                <c:pt idx="448">
                  <c:v>10.606443024354716</c:v>
                </c:pt>
                <c:pt idx="449">
                  <c:v>10.883679529065168</c:v>
                </c:pt>
                <c:pt idx="450">
                  <c:v>11.168153893095749</c:v>
                </c:pt>
                <c:pt idx="451">
                  <c:v>11.460054615855325</c:v>
                </c:pt>
                <c:pt idx="452">
                  <c:v>11.75957508150835</c:v>
                </c:pt>
                <c:pt idx="453">
                  <c:v>12.066913684260321</c:v>
                </c:pt>
                <c:pt idx="454">
                  <c:v>12.382273956786404</c:v>
                </c:pt>
                <c:pt idx="455">
                  <c:v>12.705864701879927</c:v>
                </c:pt>
                <c:pt idx="456">
                  <c:v>13.037900127396748</c:v>
                </c:pt>
                <c:pt idx="457">
                  <c:v>13.378599984574169</c:v>
                </c:pt>
                <c:pt idx="458">
                  <c:v>13.728189709804118</c:v>
                </c:pt>
                <c:pt idx="459">
                  <c:v>14.08690056994288</c:v>
                </c:pt>
                <c:pt idx="460">
                  <c:v>14.454969811240026</c:v>
                </c:pt>
                <c:pt idx="461">
                  <c:v>14.832640811972174</c:v>
                </c:pt>
                <c:pt idx="462">
                  <c:v>15.220163238868075</c:v>
                </c:pt>
                <c:pt idx="463">
                  <c:v>15.617793207413763</c:v>
                </c:pt>
                <c:pt idx="464">
                  <c:v>16.025793446127583</c:v>
                </c:pt>
                <c:pt idx="465">
                  <c:v>16.444433464898193</c:v>
                </c:pt>
                <c:pt idx="466">
                  <c:v>16.873989727477468</c:v>
                </c:pt>
                <c:pt idx="467">
                  <c:v>17.314745828226435</c:v>
                </c:pt>
                <c:pt idx="468">
                  <c:v>17.766992673209746</c:v>
                </c:pt>
                <c:pt idx="469">
                  <c:v>18.23102866573889</c:v>
                </c:pt>
                <c:pt idx="470">
                  <c:v>18.707159896464287</c:v>
                </c:pt>
                <c:pt idx="471">
                  <c:v>19.19570033812105</c:v>
                </c:pt>
                <c:pt idx="472">
                  <c:v>19.696972045031611</c:v>
                </c:pt>
                <c:pt idx="473">
                  <c:v>20.21130535747163</c:v>
                </c:pt>
                <c:pt idx="474">
                  <c:v>20.739039111009927</c:v>
                </c:pt>
                <c:pt idx="475">
                  <c:v>21.280520850930078</c:v>
                </c:pt>
                <c:pt idx="476">
                  <c:v>21.836107051848231</c:v>
                </c:pt>
                <c:pt idx="477">
                  <c:v>22.40616334263856</c:v>
                </c:pt>
                <c:pt idx="478">
                  <c:v>22.991064736785987</c:v>
                </c:pt>
                <c:pt idx="479">
                  <c:v>23.591195868280195</c:v>
                </c:pt>
                <c:pt idx="480">
                  <c:v>24.206951233172774</c:v>
                </c:pt>
                <c:pt idx="481">
                  <c:v>24.838735436918228</c:v>
                </c:pt>
                <c:pt idx="482">
                  <c:v>25.486963447621786</c:v>
                </c:pt>
                <c:pt idx="483">
                  <c:v>26.152060855319288</c:v>
                </c:pt>
                <c:pt idx="484">
                  <c:v>26.834464137415331</c:v>
                </c:pt>
                <c:pt idx="485">
                  <c:v>27.534620930408323</c:v>
                </c:pt>
                <c:pt idx="486">
                  <c:v>28.25299030803254</c:v>
                </c:pt>
                <c:pt idx="487">
                  <c:v>28.990043065947745</c:v>
                </c:pt>
                <c:pt idx="488">
                  <c:v>29.746262013110886</c:v>
                </c:pt>
                <c:pt idx="489">
                  <c:v>30.522142269962835</c:v>
                </c:pt>
                <c:pt idx="490">
                  <c:v>31.318191573568186</c:v>
                </c:pt>
                <c:pt idx="491">
                  <c:v>32.134930589842391</c:v>
                </c:pt>
                <c:pt idx="492">
                  <c:v>32.972893233009486</c:v>
                </c:pt>
                <c:pt idx="493">
                  <c:v>33.832626992424032</c:v>
                </c:pt>
                <c:pt idx="494">
                  <c:v>34.71469326690471</c:v>
                </c:pt>
                <c:pt idx="495">
                  <c:v>35.619667706716257</c:v>
                </c:pt>
                <c:pt idx="496">
                  <c:v>36.548140563346188</c:v>
                </c:pt>
                <c:pt idx="497">
                  <c:v>37.500717047216185</c:v>
                </c:pt>
                <c:pt idx="498">
                  <c:v>38.478017693476346</c:v>
                </c:pt>
                <c:pt idx="499">
                  <c:v>39.480678736023833</c:v>
                </c:pt>
                <c:pt idx="500">
                  <c:v>40.509352489892464</c:v>
                </c:pt>
                <c:pt idx="501">
                  <c:v>41.564707742158042</c:v>
                </c:pt>
                <c:pt idx="502">
                  <c:v>42.647430151502441</c:v>
                </c:pt>
                <c:pt idx="503">
                  <c:v>43.758222656587321</c:v>
                </c:pt>
                <c:pt idx="504">
                  <c:v>44.897805893372421</c:v>
                </c:pt>
                <c:pt idx="505">
                  <c:v>46.066918621532793</c:v>
                </c:pt>
                <c:pt idx="506">
                  <c:v>47.266318160108263</c:v>
                </c:pt>
                <c:pt idx="507">
                  <c:v>48.496780832534263</c:v>
                </c:pt>
                <c:pt idx="508">
                  <c:v>49.75910242119047</c:v>
                </c:pt>
                <c:pt idx="509">
                  <c:v>51.0540986316051</c:v>
                </c:pt>
                <c:pt idx="510">
                  <c:v>52.382605566455034</c:v>
                </c:pt>
                <c:pt idx="511">
                  <c:v>53.745480209491454</c:v>
                </c:pt>
                <c:pt idx="512">
                  <c:v>55.143600919526584</c:v>
                </c:pt>
                <c:pt idx="513">
                  <c:v>56.577867934605926</c:v>
                </c:pt>
                <c:pt idx="514">
                  <c:v>58.049203886493125</c:v>
                </c:pt>
                <c:pt idx="515">
                  <c:v>59.558554325586883</c:v>
                </c:pt>
                <c:pt idx="516">
                  <c:v>61.106888256386384</c:v>
                </c:pt>
                <c:pt idx="517">
                  <c:v>62.695198683616901</c:v>
                </c:pt>
                <c:pt idx="518">
                  <c:v>64.324503169119225</c:v>
                </c:pt>
                <c:pt idx="519">
                  <c:v>65.995844399605872</c:v>
                </c:pt>
                <c:pt idx="520">
                  <c:v>67.710290765374211</c:v>
                </c:pt>
                <c:pt idx="521">
                  <c:v>69.468936950061178</c:v>
                </c:pt>
                <c:pt idx="522">
                  <c:v>71.272904531524134</c:v>
                </c:pt>
                <c:pt idx="523">
                  <c:v>73.123342593905917</c:v>
                </c:pt>
                <c:pt idx="524">
                  <c:v>75.021428350952519</c:v>
                </c:pt>
                <c:pt idx="525">
                  <c:v>76.968367780628498</c:v>
                </c:pt>
                <c:pt idx="526">
                  <c:v>78.9653962710711</c:v>
                </c:pt>
                <c:pt idx="527">
                  <c:v>81.013779277905357</c:v>
                </c:pt>
                <c:pt idx="528">
                  <c:v>83.114812992936479</c:v>
                </c:pt>
                <c:pt idx="529">
                  <c:v>85.269825024218207</c:v>
                </c:pt>
                <c:pt idx="530">
                  <c:v>87.480175087478756</c:v>
                </c:pt>
                <c:pt idx="531">
                  <c:v>89.747255708880218</c:v>
                </c:pt>
                <c:pt idx="532">
                  <c:v>92.072492939048658</c:v>
                </c:pt>
                <c:pt idx="533">
                  <c:v>94.457347078323579</c:v>
                </c:pt>
                <c:pt idx="534">
                  <c:v>96.903313413124053</c:v>
                </c:pt>
                <c:pt idx="535">
                  <c:v>99.411922963333581</c:v>
                </c:pt>
                <c:pt idx="536">
                  <c:v>101.98474324056406</c:v>
                </c:pt>
                <c:pt idx="537">
                  <c:v>104.62337901715128</c:v>
                </c:pt>
                <c:pt idx="538">
                  <c:v>107.32947310569082</c:v>
                </c:pt>
                <c:pt idx="539">
                  <c:v>110.10470714890883</c:v>
                </c:pt>
                <c:pt idx="540">
                  <c:v>112.95080241963308</c:v>
                </c:pt>
                <c:pt idx="541">
                  <c:v>115.86952063058567</c:v>
                </c:pt>
                <c:pt idx="542">
                  <c:v>118.86266475370002</c:v>
                </c:pt>
                <c:pt idx="543">
                  <c:v>121.93207984861927</c:v>
                </c:pt>
                <c:pt idx="544">
                  <c:v>125.07965390000112</c:v>
                </c:pt>
                <c:pt idx="545">
                  <c:v>128.30731866321162</c:v>
                </c:pt>
                <c:pt idx="546">
                  <c:v>131.61705051794658</c:v>
                </c:pt>
                <c:pt idx="547">
                  <c:v>135.01087132928399</c:v>
                </c:pt>
                <c:pt idx="548">
                  <c:v>138.49084931560174</c:v>
                </c:pt>
                <c:pt idx="549">
                  <c:v>142.05909992276926</c:v>
                </c:pt>
                <c:pt idx="550">
                  <c:v>145.71778670396014</c:v>
                </c:pt>
                <c:pt idx="551">
                  <c:v>149.46912220435556</c:v>
                </c:pt>
                <c:pt idx="552">
                  <c:v>153.3153688499855</c:v>
                </c:pt>
                <c:pt idx="553">
                  <c:v>157.25883983985736</c:v>
                </c:pt>
                <c:pt idx="554">
                  <c:v>161.30190004048714</c:v>
                </c:pt>
                <c:pt idx="555">
                  <c:v>165.44696688183441</c:v>
                </c:pt>
                <c:pt idx="556">
                  <c:v>169.69651125362111</c:v>
                </c:pt>
                <c:pt idx="557">
                  <c:v>174.05305840088698</c:v>
                </c:pt>
                <c:pt idx="558">
                  <c:v>178.51918881758544</c:v>
                </c:pt>
                <c:pt idx="559">
                  <c:v>183.09753913691785</c:v>
                </c:pt>
                <c:pt idx="560">
                  <c:v>187.79080301702194</c:v>
                </c:pt>
                <c:pt idx="561">
                  <c:v>192.60173202052582</c:v>
                </c:pt>
                <c:pt idx="562">
                  <c:v>197.53313648638473</c:v>
                </c:pt>
                <c:pt idx="563">
                  <c:v>202.58788639230352</c:v>
                </c:pt>
                <c:pt idx="564">
                  <c:v>207.76891220594212</c:v>
                </c:pt>
                <c:pt idx="565">
                  <c:v>213.07920572297817</c:v>
                </c:pt>
                <c:pt idx="566">
                  <c:v>218.52182088997574</c:v>
                </c:pt>
                <c:pt idx="567">
                  <c:v>224.09987460987566</c:v>
                </c:pt>
                <c:pt idx="568">
                  <c:v>229.81654752781773</c:v>
                </c:pt>
                <c:pt idx="569">
                  <c:v>235.67508479478502</c:v>
                </c:pt>
                <c:pt idx="570">
                  <c:v>241.67879680651797</c:v>
                </c:pt>
                <c:pt idx="571">
                  <c:v>247.83105991487403</c:v>
                </c:pt>
                <c:pt idx="572">
                  <c:v>254.13531710874523</c:v>
                </c:pt>
                <c:pt idx="573">
                  <c:v>260.59507866139199</c:v>
                </c:pt>
                <c:pt idx="574">
                  <c:v>267.21392274092563</c:v>
                </c:pt>
                <c:pt idx="575">
                  <c:v>273.99549598044729</c:v>
                </c:pt>
                <c:pt idx="576">
                  <c:v>280.94351400417844</c:v>
                </c:pt>
                <c:pt idx="577">
                  <c:v>288.0617619056946</c:v>
                </c:pt>
                <c:pt idx="578">
                  <c:v>295.35409467415764</c:v>
                </c:pt>
                <c:pt idx="579">
                  <c:v>302.82443756422367</c:v>
                </c:pt>
                <c:pt idx="580">
                  <c:v>310.47678640508661</c:v>
                </c:pt>
                <c:pt idx="581">
                  <c:v>318.31520784381257</c:v>
                </c:pt>
                <c:pt idx="582">
                  <c:v>326.34383951792637</c:v>
                </c:pt>
                <c:pt idx="583">
                  <c:v>334.56689015193587</c:v>
                </c:pt>
                <c:pt idx="584">
                  <c:v>342.98863957215775</c:v>
                </c:pt>
                <c:pt idx="585">
                  <c:v>351.61343863397906</c:v>
                </c:pt>
                <c:pt idx="586">
                  <c:v>360.44570905533783</c:v>
                </c:pt>
                <c:pt idx="587">
                  <c:v>369.4899431499523</c:v>
                </c:pt>
                <c:pt idx="588">
                  <c:v>378.75070345344045</c:v>
                </c:pt>
                <c:pt idx="589">
                  <c:v>388.23262223519066</c:v>
                </c:pt>
                <c:pt idx="590">
                  <c:v>397.94040088847225</c:v>
                </c:pt>
                <c:pt idx="591">
                  <c:v>407.87880919091879</c:v>
                </c:pt>
                <c:pt idx="592">
                  <c:v>418.05268442714873</c:v>
                </c:pt>
                <c:pt idx="593">
                  <c:v>428.46693036491229</c:v>
                </c:pt>
                <c:pt idx="594">
                  <c:v>439.12651607574065</c:v>
                </c:pt>
                <c:pt idx="595">
                  <c:v>450.03647459067116</c:v>
                </c:pt>
                <c:pt idx="596">
                  <c:v>461.20190138122399</c:v>
                </c:pt>
                <c:pt idx="597">
                  <c:v>472.62795265532986</c:v>
                </c:pt>
                <c:pt idx="598">
                  <c:v>484.31984345750641</c:v>
                </c:pt>
                <c:pt idx="599">
                  <c:v>496.2828455620965</c:v>
                </c:pt>
                <c:pt idx="600">
                  <c:v>508.52228514792171</c:v>
                </c:pt>
                <c:pt idx="601">
                  <c:v>521.04354024222835</c:v>
                </c:pt>
                <c:pt idx="602">
                  <c:v>533.8520379213071</c:v>
                </c:pt>
                <c:pt idx="603">
                  <c:v>546.95325125466957</c:v>
                </c:pt>
                <c:pt idx="604">
                  <c:v>560.35269597915601</c:v>
                </c:pt>
                <c:pt idx="605">
                  <c:v>574.05592688882405</c:v>
                </c:pt>
                <c:pt idx="606">
                  <c:v>588.0685339259594</c:v>
                </c:pt>
                <c:pt idx="607">
                  <c:v>602.39613795796595</c:v>
                </c:pt>
                <c:pt idx="608">
                  <c:v>617.04438622444422</c:v>
                </c:pt>
                <c:pt idx="609">
                  <c:v>632.01894743812352</c:v>
                </c:pt>
                <c:pt idx="610">
                  <c:v>647.32550652281896</c:v>
                </c:pt>
                <c:pt idx="611">
                  <c:v>662.96975897106802</c:v>
                </c:pt>
                <c:pt idx="612">
                  <c:v>678.95740480344136</c:v>
                </c:pt>
                <c:pt idx="613">
                  <c:v>695.29414211115852</c:v>
                </c:pt>
                <c:pt idx="614">
                  <c:v>711.9856601628527</c:v>
                </c:pt>
                <c:pt idx="615">
                  <c:v>729.03763205612051</c:v>
                </c:pt>
                <c:pt idx="616">
                  <c:v>746.45570689361136</c:v>
                </c:pt>
                <c:pt idx="617">
                  <c:v>764.24550146321258</c:v>
                </c:pt>
                <c:pt idx="618">
                  <c:v>782.41259140120746</c:v>
                </c:pt>
                <c:pt idx="619">
                  <c:v>800.96250181690232</c:v>
                </c:pt>
                <c:pt idx="620">
                  <c:v>819.90069735672841</c:v>
                </c:pt>
                <c:pt idx="621">
                  <c:v>839.23257168543864</c:v>
                </c:pt>
                <c:pt idx="622">
                  <c:v>858.96343636166455</c:v>
                </c:pt>
                <c:pt idx="623">
                  <c:v>879.09850908464477</c:v>
                </c:pt>
                <c:pt idx="624">
                  <c:v>899.64290128882476</c:v>
                </c:pt>
                <c:pt idx="625">
                  <c:v>920.60160506259194</c:v>
                </c:pt>
                <c:pt idx="626">
                  <c:v>941.97947936737398</c:v>
                </c:pt>
                <c:pt idx="627">
                  <c:v>963.78123553310638</c:v>
                </c:pt>
                <c:pt idx="628">
                  <c:v>986.01142200612674</c:v>
                </c:pt>
                <c:pt idx="629">
                  <c:v>1008.6744083254645</c:v>
                </c:pt>
                <c:pt idx="630">
                  <c:v>1031.7743683037293</c:v>
                </c:pt>
                <c:pt idx="631">
                  <c:v>1055.3152623889841</c:v>
                </c:pt>
                <c:pt idx="632">
                  <c:v>1079.3008191843007</c:v>
                </c:pt>
                <c:pt idx="633">
                  <c:v>1103.7345161021865</c:v>
                </c:pt>
                <c:pt idx="634">
                  <c:v>1128.6195591316405</c:v>
                </c:pt>
                <c:pt idx="635">
                  <c:v>1153.9588616963051</c:v>
                </c:pt>
                <c:pt idx="636">
                  <c:v>1179.7550225831581</c:v>
                </c:pt>
                <c:pt idx="637">
                  <c:v>1206.0103029220729</c:v>
                </c:pt>
                <c:pt idx="638">
                  <c:v>1232.7266021980311</c:v>
                </c:pt>
                <c:pt idx="639">
                  <c:v>1259.9054332790358</c:v>
                </c:pt>
                <c:pt idx="640">
                  <c:v>1287.5478964445401</c:v>
                </c:pt>
                <c:pt idx="641">
                  <c:v>1315.6546524010412</c:v>
                </c:pt>
                <c:pt idx="642">
                  <c:v>1344.2258942736617</c:v>
                </c:pt>
                <c:pt idx="643">
                  <c:v>1373.2613185649229</c:v>
                </c:pt>
                <c:pt idx="644">
                  <c:v>1402.7600950746491</c:v>
                </c:pt>
                <c:pt idx="645">
                  <c:v>1432.72083577785</c:v>
                </c:pt>
                <c:pt idx="646">
                  <c:v>1463.1415626609289</c:v>
                </c:pt>
                <c:pt idx="647">
                  <c:v>1494.019674520028</c:v>
                </c:pt>
                <c:pt idx="648">
                  <c:v>1525.3519127295274</c:v>
                </c:pt>
                <c:pt idx="649">
                  <c:v>1557.1343259930698</c:v>
                </c:pt>
                <c:pt idx="650">
                  <c:v>1589.362234094358</c:v>
                </c:pt>
                <c:pt idx="651">
                  <c:v>1622.0301906702364</c:v>
                </c:pt>
                <c:pt idx="652">
                  <c:v>1655.1319450342676</c:v>
                </c:pt>
                <c:pt idx="653">
                  <c:v>1688.6604030853998</c:v>
                </c:pt>
                <c:pt idx="654">
                  <c:v>1722.607587342759</c:v>
                </c:pt>
                <c:pt idx="655">
                  <c:v>1756.9645961550934</c:v>
                </c:pt>
                <c:pt idx="656">
                  <c:v>1791.7215621411249</c:v>
                </c:pt>
                <c:pt idx="657">
                  <c:v>1826.8676099252461</c:v>
                </c:pt>
                <c:pt idx="658">
                  <c:v>1862.390813242296</c:v>
                </c:pt>
                <c:pt idx="659">
                  <c:v>1898.2781514942785</c:v>
                </c:pt>
                <c:pt idx="660">
                  <c:v>1934.5154658523943</c:v>
                </c:pt>
                <c:pt idx="661">
                  <c:v>1971.0874150084298</c:v>
                </c:pt>
                <c:pt idx="662">
                  <c:v>2007.9774306908898</c:v>
                </c:pt>
                <c:pt idx="663">
                  <c:v>2045.1676730736051</c:v>
                </c:pt>
                <c:pt idx="664">
                  <c:v>2082.6389862171068</c:v>
                </c:pt>
                <c:pt idx="665">
                  <c:v>2120.3708536966205</c:v>
                </c:pt>
                <c:pt idx="666">
                  <c:v>2158.3413545845538</c:v>
                </c:pt>
                <c:pt idx="667">
                  <c:v>2196.5271199700901</c:v>
                </c:pt>
                <c:pt idx="668">
                  <c:v>2234.9032902141112</c:v>
                </c:pt>
                <c:pt idx="669">
                  <c:v>2273.4434731532092</c:v>
                </c:pt>
                <c:pt idx="670">
                  <c:v>2312.1197034836532</c:v>
                </c:pt>
                <c:pt idx="671">
                  <c:v>2350.9024035730272</c:v>
                </c:pt>
                <c:pt idx="672">
                  <c:v>2389.7603459650031</c:v>
                </c:pt>
                <c:pt idx="673">
                  <c:v>2428.6606178608658</c:v>
                </c:pt>
                <c:pt idx="674">
                  <c:v>2467.5685878797617</c:v>
                </c:pt>
                <c:pt idx="675">
                  <c:v>2506.447875418799</c:v>
                </c:pt>
                <c:pt idx="676">
                  <c:v>2545.2603229528036</c:v>
                </c:pt>
                <c:pt idx="677">
                  <c:v>2583.9659716328392</c:v>
                </c:pt>
                <c:pt idx="678">
                  <c:v>2622.5230405620246</c:v>
                </c:pt>
                <c:pt idx="679">
                  <c:v>2660.8879101457524</c:v>
                </c:pt>
                <c:pt idx="680">
                  <c:v>2699.0151099325708</c:v>
                </c:pt>
                <c:pt idx="681">
                  <c:v>2736.8573113800467</c:v>
                </c:pt>
                <c:pt idx="682">
                  <c:v>2774.3653259978346</c:v>
                </c:pt>
                <c:pt idx="683">
                  <c:v>2811.4881093367248</c:v>
                </c:pt>
                <c:pt idx="684">
                  <c:v>2848.1727713082882</c:v>
                </c:pt>
                <c:pt idx="685">
                  <c:v>2884.3645933343796</c:v>
                </c:pt>
                <c:pt idx="686">
                  <c:v>2920.007052838168</c:v>
                </c:pt>
                <c:pt idx="687">
                  <c:v>2955.0418555996953</c:v>
                </c:pt>
                <c:pt idx="688">
                  <c:v>2989.4089765074559</c:v>
                </c:pt>
                <c:pt idx="689">
                  <c:v>3023.0467092436347</c:v>
                </c:pt>
                <c:pt idx="690">
                  <c:v>3055.8917254443522</c:v>
                </c:pt>
                <c:pt idx="691">
                  <c:v>3087.8791438755461</c:v>
                </c:pt>
                <c:pt idx="692">
                  <c:v>3118.9426101621557</c:v>
                </c:pt>
                <c:pt idx="693">
                  <c:v>3149.0143876001052</c:v>
                </c:pt>
                <c:pt idx="694">
                  <c:v>3178.0254595679853</c:v>
                </c:pt>
                <c:pt idx="695">
                  <c:v>3205.9056440387058</c:v>
                </c:pt>
                <c:pt idx="696">
                  <c:v>3232.5837206677547</c:v>
                </c:pt>
                <c:pt idx="697">
                  <c:v>3257.9875709064422</c:v>
                </c:pt>
                <c:pt idx="698">
                  <c:v>3282.0443315530415</c:v>
                </c:pt>
                <c:pt idx="699">
                  <c:v>3304.6805621127087</c:v>
                </c:pt>
                <c:pt idx="700">
                  <c:v>3325.8224262874555</c:v>
                </c:pt>
                <c:pt idx="701">
                  <c:v>3345.3958878601165</c:v>
                </c:pt>
                <c:pt idx="702">
                  <c:v>3363.3269211706897</c:v>
                </c:pt>
                <c:pt idx="703">
                  <c:v>3379.5417363087222</c:v>
                </c:pt>
                <c:pt idx="704">
                  <c:v>3393.967019062346</c:v>
                </c:pt>
                <c:pt idx="705">
                  <c:v>3406.530185571472</c:v>
                </c:pt>
                <c:pt idx="706">
                  <c:v>3417.1596515299907</c:v>
                </c:pt>
                <c:pt idx="707">
                  <c:v>3425.7851156697593</c:v>
                </c:pt>
                <c:pt idx="708">
                  <c:v>3432.3378571361582</c:v>
                </c:pt>
                <c:pt idx="709">
                  <c:v>3436.7510462331243</c:v>
                </c:pt>
                <c:pt idx="710">
                  <c:v>3438.9600678728302</c:v>
                </c:pt>
                <c:pt idx="711">
                  <c:v>3438.9028569132474</c:v>
                </c:pt>
                <c:pt idx="712">
                  <c:v>3436.5202444054407</c:v>
                </c:pt>
                <c:pt idx="713">
                  <c:v>3431.7563136024037</c:v>
                </c:pt>
                <c:pt idx="714">
                  <c:v>3424.5587644028083</c:v>
                </c:pt>
                <c:pt idx="715">
                  <c:v>3414.8792847179784</c:v>
                </c:pt>
                <c:pt idx="716">
                  <c:v>3402.6739270584562</c:v>
                </c:pt>
                <c:pt idx="717">
                  <c:v>3387.9034884408588</c:v>
                </c:pt>
                <c:pt idx="718">
                  <c:v>3370.5338915160191</c:v>
                </c:pt>
                <c:pt idx="719">
                  <c:v>3350.5365646187847</c:v>
                </c:pt>
                <c:pt idx="720">
                  <c:v>3327.8888182399619</c:v>
                </c:pt>
                <c:pt idx="721">
                  <c:v>3302.5742152238668</c:v>
                </c:pt>
                <c:pt idx="722">
                  <c:v>3274.5829318037813</c:v>
                </c:pt>
                <c:pt idx="723">
                  <c:v>3243.9121064048622</c:v>
                </c:pt>
                <c:pt idx="724">
                  <c:v>3210.5661729730114</c:v>
                </c:pt>
                <c:pt idx="725">
                  <c:v>3174.5571754322368</c:v>
                </c:pt>
                <c:pt idx="726">
                  <c:v>3135.9050597355822</c:v>
                </c:pt>
                <c:pt idx="727">
                  <c:v>3094.6379398598042</c:v>
                </c:pt>
                <c:pt idx="728">
                  <c:v>3050.7923340054012</c:v>
                </c:pt>
                <c:pt idx="729">
                  <c:v>3004.4133672055564</c:v>
                </c:pt>
                <c:pt idx="730">
                  <c:v>2955.5549365241591</c:v>
                </c:pt>
                <c:pt idx="731">
                  <c:v>2904.2798350387443</c:v>
                </c:pt>
                <c:pt idx="732">
                  <c:v>2850.6598308623402</c:v>
                </c:pt>
                <c:pt idx="733">
                  <c:v>2794.775697564181</c:v>
                </c:pt>
                <c:pt idx="734">
                  <c:v>2736.7171925054504</c:v>
                </c:pt>
                <c:pt idx="735">
                  <c:v>2676.5829798167847</c:v>
                </c:pt>
                <c:pt idx="736">
                  <c:v>2614.4804950127887</c:v>
                </c:pt>
                <c:pt idx="737">
                  <c:v>2550.5257485660882</c:v>
                </c:pt>
                <c:pt idx="738">
                  <c:v>2484.8430661540019</c:v>
                </c:pt>
                <c:pt idx="739">
                  <c:v>2417.5647637430357</c:v>
                </c:pt>
                <c:pt idx="740">
                  <c:v>2348.8307561922729</c:v>
                </c:pt>
                <c:pt idx="741">
                  <c:v>2278.7880986347391</c:v>
                </c:pt>
                <c:pt idx="742">
                  <c:v>2207.5904605342762</c:v>
                </c:pt>
                <c:pt idx="743">
                  <c:v>2135.3975330101989</c:v>
                </c:pt>
                <c:pt idx="744">
                  <c:v>2062.3743707706922</c:v>
                </c:pt>
                <c:pt idx="745">
                  <c:v>1988.6906707893593</c:v>
                </c:pt>
                <c:pt idx="746">
                  <c:v>1914.5199906927637</c:v>
                </c:pt>
                <c:pt idx="747">
                  <c:v>1840.0389106898956</c:v>
                </c:pt>
                <c:pt idx="748">
                  <c:v>1765.4261437563473</c:v>
                </c:pt>
                <c:pt idx="749">
                  <c:v>1690.8615996752453</c:v>
                </c:pt>
                <c:pt idx="750">
                  <c:v>1616.5254094194559</c:v>
                </c:pt>
                <c:pt idx="751">
                  <c:v>1542.5969172205121</c:v>
                </c:pt>
                <c:pt idx="752">
                  <c:v>1469.2536484929058</c:v>
                </c:pt>
                <c:pt idx="753">
                  <c:v>1396.6702625507778</c:v>
                </c:pt>
                <c:pt idx="754">
                  <c:v>1325.0174997497111</c:v>
                </c:pt>
                <c:pt idx="755">
                  <c:v>1254.4611332912652</c:v>
                </c:pt>
                <c:pt idx="756">
                  <c:v>1185.1609364237418</c:v>
                </c:pt>
                <c:pt idx="757">
                  <c:v>1117.2696761416003</c:v>
                </c:pt>
                <c:pt idx="758">
                  <c:v>1050.9321447113498</c:v>
                </c:pt>
                <c:pt idx="759">
                  <c:v>986.28424041776304</c:v>
                </c:pt>
                <c:pt idx="760">
                  <c:v>923.45210881718549</c:v>
                </c:pt>
                <c:pt idx="761">
                  <c:v>862.55135549408749</c:v>
                </c:pt>
                <c:pt idx="762">
                  <c:v>803.68634083330301</c:v>
                </c:pt>
                <c:pt idx="763">
                  <c:v>746.94956664028791</c:v>
                </c:pt>
                <c:pt idx="764">
                  <c:v>692.42116356329211</c:v>
                </c:pt>
                <c:pt idx="765">
                  <c:v>640.16848719879522</c:v>
                </c:pt>
                <c:pt idx="766">
                  <c:v>590.24582950297497</c:v>
                </c:pt>
                <c:pt idx="767">
                  <c:v>542.69425070055956</c:v>
                </c:pt>
                <c:pt idx="768">
                  <c:v>497.54153529653166</c:v>
                </c:pt>
                <c:pt idx="769">
                  <c:v>454.80227407904232</c:v>
                </c:pt>
                <c:pt idx="770">
                  <c:v>414.47807218168163</c:v>
                </c:pt>
                <c:pt idx="771">
                  <c:v>376.55788138258708</c:v>
                </c:pt>
                <c:pt idx="772">
                  <c:v>341.01845289321221</c:v>
                </c:pt>
                <c:pt idx="773">
                  <c:v>307.82490497081176</c:v>
                </c:pt>
                <c:pt idx="774">
                  <c:v>276.93139781773363</c:v>
                </c:pt>
                <c:pt idx="775">
                  <c:v>248.28190645108657</c:v>
                </c:pt>
                <c:pt idx="776">
                  <c:v>221.81108058155658</c:v>
                </c:pt>
                <c:pt idx="777">
                  <c:v>197.44517907259177</c:v>
                </c:pt>
                <c:pt idx="778">
                  <c:v>175.10306530054942</c:v>
                </c:pt>
                <c:pt idx="779">
                  <c:v>154.69724873876166</c:v>
                </c:pt>
                <c:pt idx="780">
                  <c:v>136.13495737432225</c:v>
                </c:pt>
                <c:pt idx="781">
                  <c:v>119.31922516005977</c:v>
                </c:pt>
                <c:pt idx="782">
                  <c:v>104.14997862196397</c:v>
                </c:pt>
                <c:pt idx="783">
                  <c:v>90.525106992415289</c:v>
                </c:pt>
                <c:pt idx="784">
                  <c:v>78.34150082045818</c:v>
                </c:pt>
                <c:pt idx="785">
                  <c:v>67.496044911329761</c:v>
                </c:pt>
                <c:pt idx="786">
                  <c:v>57.886552647883605</c:v>
                </c:pt>
                <c:pt idx="787">
                  <c:v>49.412630216672625</c:v>
                </c:pt>
                <c:pt idx="788">
                  <c:v>41.976460962845294</c:v>
                </c:pt>
                <c:pt idx="789">
                  <c:v>35.483501984760728</c:v>
                </c:pt>
                <c:pt idx="790">
                  <c:v>29.843087099306437</c:v>
                </c:pt>
                <c:pt idx="791">
                  <c:v>24.968932405921915</c:v>
                </c:pt>
                <c:pt idx="792">
                  <c:v>20.779542792439884</c:v>
                </c:pt>
                <c:pt idx="793">
                  <c:v>17.198519799903174</c:v>
                </c:pt>
                <c:pt idx="794">
                  <c:v>14.154773239180267</c:v>
                </c:pt>
                <c:pt idx="795">
                  <c:v>11.582640776150679</c:v>
                </c:pt>
                <c:pt idx="796">
                  <c:v>9.4219213271454212</c:v>
                </c:pt>
                <c:pt idx="797">
                  <c:v>7.6178294926328434</c:v>
                </c:pt>
                <c:pt idx="798">
                  <c:v>6.1208793744951207</c:v>
                </c:pt>
                <c:pt idx="799">
                  <c:v>4.8867069505554355</c:v>
                </c:pt>
                <c:pt idx="800">
                  <c:v>3.8758407100395988</c:v>
                </c:pt>
                <c:pt idx="801">
                  <c:v>3.0534304870760551</c:v>
                </c:pt>
                <c:pt idx="802">
                  <c:v>2.3889443783538624</c:v>
                </c:pt>
                <c:pt idx="803">
                  <c:v>1.8558433175040618</c:v>
                </c:pt>
                <c:pt idx="804">
                  <c:v>1.4312423327951798</c:v>
                </c:pt>
                <c:pt idx="805">
                  <c:v>1.0955667731335719</c:v>
                </c:pt>
                <c:pt idx="806">
                  <c:v>0.83221089165047923</c:v>
                </c:pt>
                <c:pt idx="807">
                  <c:v>0.62720517050442826</c:v>
                </c:pt>
                <c:pt idx="808">
                  <c:v>0.46889769964362682</c:v>
                </c:pt>
                <c:pt idx="809">
                  <c:v>0.34765382940509532</c:v>
                </c:pt>
                <c:pt idx="810">
                  <c:v>0.25557724194236531</c:v>
                </c:pt>
                <c:pt idx="811">
                  <c:v>0.18625456473004784</c:v>
                </c:pt>
                <c:pt idx="812">
                  <c:v>0.13452470997619653</c:v>
                </c:pt>
                <c:pt idx="813">
                  <c:v>9.6273289131278653E-2</c:v>
                </c:pt>
                <c:pt idx="814">
                  <c:v>6.825173718844052E-2</c:v>
                </c:pt>
                <c:pt idx="815">
                  <c:v>4.7920195487879166E-2</c:v>
                </c:pt>
                <c:pt idx="816">
                  <c:v>3.3312746061050093E-2</c:v>
                </c:pt>
                <c:pt idx="817">
                  <c:v>2.2923261145999411E-2</c:v>
                </c:pt>
                <c:pt idx="818">
                  <c:v>1.5609919495395294E-2</c:v>
                </c:pt>
                <c:pt idx="819">
                  <c:v>1.0516333887128292E-2</c:v>
                </c:pt>
                <c:pt idx="820">
                  <c:v>7.0072167048086777E-3</c:v>
                </c:pt>
                <c:pt idx="821">
                  <c:v>4.6165660855884945E-3</c:v>
                </c:pt>
                <c:pt idx="822">
                  <c:v>3.0064671419054788E-3</c:v>
                </c:pt>
                <c:pt idx="823">
                  <c:v>1.9347549821215029E-3</c:v>
                </c:pt>
                <c:pt idx="824">
                  <c:v>1.2299638691798541E-3</c:v>
                </c:pt>
                <c:pt idx="825">
                  <c:v>7.7217693505148303E-4</c:v>
                </c:pt>
                <c:pt idx="826">
                  <c:v>4.7858268027964123E-4</c:v>
                </c:pt>
                <c:pt idx="827">
                  <c:v>2.9272962442426656E-4</c:v>
                </c:pt>
                <c:pt idx="828">
                  <c:v>1.7664280748379765E-4</c:v>
                </c:pt>
                <c:pt idx="829">
                  <c:v>1.0512135305266554E-4</c:v>
                </c:pt>
                <c:pt idx="830">
                  <c:v>6.1672806895996513E-5</c:v>
                </c:pt>
                <c:pt idx="831">
                  <c:v>3.5656789106200053E-5</c:v>
                </c:pt>
                <c:pt idx="832">
                  <c:v>2.0308142890003851E-5</c:v>
                </c:pt>
                <c:pt idx="833">
                  <c:v>1.1389561738481589E-5</c:v>
                </c:pt>
                <c:pt idx="834">
                  <c:v>6.2874933513877942E-6</c:v>
                </c:pt>
                <c:pt idx="835">
                  <c:v>3.4150896123443165E-6</c:v>
                </c:pt>
                <c:pt idx="836">
                  <c:v>1.8243002732383689E-6</c:v>
                </c:pt>
                <c:pt idx="837">
                  <c:v>9.5801207955376966E-7</c:v>
                </c:pt>
                <c:pt idx="838">
                  <c:v>4.9434702801025693E-7</c:v>
                </c:pt>
                <c:pt idx="839">
                  <c:v>2.5054163486860276E-7</c:v>
                </c:pt>
                <c:pt idx="840">
                  <c:v>1.2465521902089887E-7</c:v>
                </c:pt>
                <c:pt idx="841">
                  <c:v>6.0857456447195994E-8</c:v>
                </c:pt>
                <c:pt idx="842">
                  <c:v>2.9138997165650339E-8</c:v>
                </c:pt>
                <c:pt idx="843">
                  <c:v>1.3676404789259094E-8</c:v>
                </c:pt>
                <c:pt idx="844">
                  <c:v>6.2889641415583326E-9</c:v>
                </c:pt>
                <c:pt idx="845">
                  <c:v>2.8318058231436846E-9</c:v>
                </c:pt>
                <c:pt idx="846">
                  <c:v>1.2479186272765304E-9</c:v>
                </c:pt>
                <c:pt idx="847">
                  <c:v>5.3790121655680107E-10</c:v>
                </c:pt>
                <c:pt idx="848">
                  <c:v>2.2665267785712667E-10</c:v>
                </c:pt>
                <c:pt idx="849">
                  <c:v>9.3304648081337482E-11</c:v>
                </c:pt>
                <c:pt idx="850">
                  <c:v>3.7502919474261753E-11</c:v>
                </c:pt>
                <c:pt idx="851">
                  <c:v>1.4708710444735972E-11</c:v>
                </c:pt>
                <c:pt idx="852">
                  <c:v>5.6253957819276221E-12</c:v>
                </c:pt>
                <c:pt idx="853">
                  <c:v>2.0965946684946146E-12</c:v>
                </c:pt>
                <c:pt idx="854">
                  <c:v>7.6096597759962423E-13</c:v>
                </c:pt>
                <c:pt idx="855">
                  <c:v>2.6878445667130664E-13</c:v>
                </c:pt>
                <c:pt idx="856">
                  <c:v>9.2325592673101002E-14</c:v>
                </c:pt>
                <c:pt idx="857">
                  <c:v>3.081781953147187E-14</c:v>
                </c:pt>
                <c:pt idx="858">
                  <c:v>9.9889092332779089E-15</c:v>
                </c:pt>
                <c:pt idx="859">
                  <c:v>3.141496426575437E-15</c:v>
                </c:pt>
                <c:pt idx="860">
                  <c:v>9.5788785021127634E-16</c:v>
                </c:pt>
                <c:pt idx="861">
                  <c:v>2.8294409116703029E-16</c:v>
                </c:pt>
                <c:pt idx="862">
                  <c:v>8.089720855229874E-17</c:v>
                </c:pt>
                <c:pt idx="863">
                  <c:v>2.2368816924828018E-17</c:v>
                </c:pt>
                <c:pt idx="864">
                  <c:v>5.9765286030354298E-18</c:v>
                </c:pt>
                <c:pt idx="865">
                  <c:v>1.5415637464676175E-18</c:v>
                </c:pt>
                <c:pt idx="866">
                  <c:v>3.8351314789822199E-19</c:v>
                </c:pt>
                <c:pt idx="867">
                  <c:v>9.193790869108202E-20</c:v>
                </c:pt>
                <c:pt idx="868">
                  <c:v>2.1216959234406329E-20</c:v>
                </c:pt>
                <c:pt idx="869">
                  <c:v>4.7088337390024047E-21</c:v>
                </c:pt>
                <c:pt idx="870">
                  <c:v>1.0040179618712049E-21</c:v>
                </c:pt>
                <c:pt idx="871">
                  <c:v>2.0545282837591572E-22</c:v>
                </c:pt>
                <c:pt idx="872">
                  <c:v>4.0304911318290825E-23</c:v>
                </c:pt>
                <c:pt idx="873">
                  <c:v>7.5718059867258406E-24</c:v>
                </c:pt>
                <c:pt idx="874">
                  <c:v>1.3606441420539142E-24</c:v>
                </c:pt>
                <c:pt idx="875">
                  <c:v>2.336082833499834E-25</c:v>
                </c:pt>
                <c:pt idx="876">
                  <c:v>3.8274748010677637E-26</c:v>
                </c:pt>
                <c:pt idx="877">
                  <c:v>5.9770256468820118E-27</c:v>
                </c:pt>
                <c:pt idx="878">
                  <c:v>8.8850713054859117E-28</c:v>
                </c:pt>
                <c:pt idx="879">
                  <c:v>1.2556823706911698E-28</c:v>
                </c:pt>
                <c:pt idx="880">
                  <c:v>1.6848729857572722E-29</c:v>
                </c:pt>
                <c:pt idx="881">
                  <c:v>2.1435489274880698E-30</c:v>
                </c:pt>
                <c:pt idx="882">
                  <c:v>2.5821022811081191E-31</c:v>
                </c:pt>
                <c:pt idx="883">
                  <c:v>2.9408061480626282E-32</c:v>
                </c:pt>
                <c:pt idx="884">
                  <c:v>3.162096583572294E-33</c:v>
                </c:pt>
                <c:pt idx="885">
                  <c:v>3.2051313282239879E-34</c:v>
                </c:pt>
                <c:pt idx="886">
                  <c:v>3.0577893978512039E-35</c:v>
                </c:pt>
                <c:pt idx="887">
                  <c:v>2.7413966386078105E-36</c:v>
                </c:pt>
                <c:pt idx="888">
                  <c:v>2.3058563570327456E-37</c:v>
                </c:pt>
                <c:pt idx="889">
                  <c:v>1.8166183929270901E-38</c:v>
                </c:pt>
                <c:pt idx="890">
                  <c:v>1.3382039030418059E-39</c:v>
                </c:pt>
                <c:pt idx="891">
                  <c:v>9.2012023182558945E-41</c:v>
                </c:pt>
                <c:pt idx="892">
                  <c:v>5.8945026589378515E-42</c:v>
                </c:pt>
                <c:pt idx="893">
                  <c:v>3.5117707051349305E-43</c:v>
                </c:pt>
                <c:pt idx="894">
                  <c:v>1.9420329319712216E-44</c:v>
                </c:pt>
                <c:pt idx="895">
                  <c:v>9.9492868977795179E-46</c:v>
                </c:pt>
                <c:pt idx="896">
                  <c:v>4.7126323739579772E-47</c:v>
                </c:pt>
                <c:pt idx="897">
                  <c:v>2.059586325574995E-48</c:v>
                </c:pt>
                <c:pt idx="898">
                  <c:v>8.287556926532875E-50</c:v>
                </c:pt>
                <c:pt idx="899">
                  <c:v>3.0638285385498727E-51</c:v>
                </c:pt>
                <c:pt idx="900">
                  <c:v>1.0383184078270854E-52</c:v>
                </c:pt>
                <c:pt idx="901">
                  <c:v>3.2183728974985942E-54</c:v>
                </c:pt>
                <c:pt idx="902">
                  <c:v>9.1026441610632928E-56</c:v>
                </c:pt>
                <c:pt idx="903">
                  <c:v>2.3435989891069195E-57</c:v>
                </c:pt>
                <c:pt idx="904">
                  <c:v>5.4791787801583279E-59</c:v>
                </c:pt>
                <c:pt idx="905">
                  <c:v>1.1602939357148261E-60</c:v>
                </c:pt>
                <c:pt idx="906">
                  <c:v>2.2198121380428984E-62</c:v>
                </c:pt>
                <c:pt idx="907">
                  <c:v>3.8265368737773692E-64</c:v>
                </c:pt>
                <c:pt idx="908">
                  <c:v>5.9272424874614597E-66</c:v>
                </c:pt>
                <c:pt idx="909">
                  <c:v>8.2269950201229355E-68</c:v>
                </c:pt>
                <c:pt idx="910">
                  <c:v>1.0202916971682627E-69</c:v>
                </c:pt>
                <c:pt idx="911">
                  <c:v>1.1272551890543759E-71</c:v>
                </c:pt>
                <c:pt idx="912">
                  <c:v>1.1061693204223281E-73</c:v>
                </c:pt>
                <c:pt idx="913">
                  <c:v>9.611137392857321E-76</c:v>
                </c:pt>
                <c:pt idx="914">
                  <c:v>7.3705320766587438E-78</c:v>
                </c:pt>
                <c:pt idx="915">
                  <c:v>4.972498401801529E-80</c:v>
                </c:pt>
                <c:pt idx="916">
                  <c:v>2.9413449612461211E-82</c:v>
                </c:pt>
                <c:pt idx="917">
                  <c:v>1.5202618630527663E-84</c:v>
                </c:pt>
                <c:pt idx="918">
                  <c:v>6.8416128780625084E-87</c:v>
                </c:pt>
                <c:pt idx="919">
                  <c:v>2.6711153631618119E-89</c:v>
                </c:pt>
                <c:pt idx="920">
                  <c:v>9.0137615231474059E-92</c:v>
                </c:pt>
                <c:pt idx="921">
                  <c:v>2.6190374716949477E-94</c:v>
                </c:pt>
                <c:pt idx="922">
                  <c:v>6.5267831998449243E-97</c:v>
                </c:pt>
                <c:pt idx="923">
                  <c:v>1.3894201318720623E-99</c:v>
                </c:pt>
                <c:pt idx="924">
                  <c:v>2.5162532538607703E-102</c:v>
                </c:pt>
                <c:pt idx="925">
                  <c:v>3.860326632364073E-105</c:v>
                </c:pt>
                <c:pt idx="926">
                  <c:v>4.995249599570781E-108</c:v>
                </c:pt>
                <c:pt idx="927">
                  <c:v>5.4277386206626179E-111</c:v>
                </c:pt>
                <c:pt idx="928">
                  <c:v>4.9297372186005725E-114</c:v>
                </c:pt>
                <c:pt idx="929">
                  <c:v>3.7250687219823955E-117</c:v>
                </c:pt>
                <c:pt idx="930">
                  <c:v>2.3305570022793255E-120</c:v>
                </c:pt>
                <c:pt idx="931">
                  <c:v>1.2013087029696554E-123</c:v>
                </c:pt>
                <c:pt idx="932">
                  <c:v>5.07595026429557E-127</c:v>
                </c:pt>
                <c:pt idx="933">
                  <c:v>1.7489955624094445E-130</c:v>
                </c:pt>
                <c:pt idx="934">
                  <c:v>4.8882152755541673E-134</c:v>
                </c:pt>
                <c:pt idx="935">
                  <c:v>1.1021055517668427E-137</c:v>
                </c:pt>
                <c:pt idx="936">
                  <c:v>1.9932695532973354E-141</c:v>
                </c:pt>
                <c:pt idx="937">
                  <c:v>2.8752372992522187E-145</c:v>
                </c:pt>
                <c:pt idx="938">
                  <c:v>3.2883304616192306E-149</c:v>
                </c:pt>
                <c:pt idx="939">
                  <c:v>2.9636937830252962E-153</c:v>
                </c:pt>
                <c:pt idx="940">
                  <c:v>2.091896971571074E-157</c:v>
                </c:pt>
                <c:pt idx="941">
                  <c:v>1.148995899010405E-161</c:v>
                </c:pt>
                <c:pt idx="942">
                  <c:v>4.8788485204868236E-166</c:v>
                </c:pt>
                <c:pt idx="943">
                  <c:v>1.59078579692619E-170</c:v>
                </c:pt>
                <c:pt idx="944">
                  <c:v>3.955486335783269E-175</c:v>
                </c:pt>
                <c:pt idx="945">
                  <c:v>7.4473477315144828E-180</c:v>
                </c:pt>
                <c:pt idx="946">
                  <c:v>1.054037533076857E-184</c:v>
                </c:pt>
                <c:pt idx="947">
                  <c:v>1.1130627329717069E-189</c:v>
                </c:pt>
                <c:pt idx="948">
                  <c:v>8.7028975916870771E-195</c:v>
                </c:pt>
                <c:pt idx="949">
                  <c:v>4.9988857193218086E-200</c:v>
                </c:pt>
                <c:pt idx="950">
                  <c:v>2.0923903360414349E-205</c:v>
                </c:pt>
                <c:pt idx="951">
                  <c:v>6.3295917787876861E-211</c:v>
                </c:pt>
                <c:pt idx="952">
                  <c:v>1.3720862497060861E-216</c:v>
                </c:pt>
                <c:pt idx="953">
                  <c:v>2.1128685027444218E-222</c:v>
                </c:pt>
                <c:pt idx="954">
                  <c:v>2.2906692832431462E-228</c:v>
                </c:pt>
                <c:pt idx="955">
                  <c:v>1.7324591234852939E-234</c:v>
                </c:pt>
                <c:pt idx="956">
                  <c:v>9.0548597855920653E-241</c:v>
                </c:pt>
                <c:pt idx="957">
                  <c:v>3.2390596184454752E-247</c:v>
                </c:pt>
                <c:pt idx="958">
                  <c:v>7.8517250288633334E-254</c:v>
                </c:pt>
                <c:pt idx="959">
                  <c:v>1.2767263537500034E-260</c:v>
                </c:pt>
                <c:pt idx="960">
                  <c:v>1.3780948496078644E-267</c:v>
                </c:pt>
                <c:pt idx="961">
                  <c:v>9.7690454500878079E-275</c:v>
                </c:pt>
                <c:pt idx="962">
                  <c:v>4.4981942791791982E-282</c:v>
                </c:pt>
                <c:pt idx="963">
                  <c:v>1.3302510701773792E-289</c:v>
                </c:pt>
                <c:pt idx="964">
                  <c:v>2.4975046175890969E-297</c:v>
                </c:pt>
                <c:pt idx="965">
                  <c:v>2.9416602981402253E-305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Beaufort 7</c:v>
          </c:tx>
          <c:spPr>
            <a:ln>
              <a:solidFill>
                <a:srgbClr val="D429F1"/>
              </a:solidFill>
            </a:ln>
          </c:spPr>
          <c:marker>
            <c:symbol val="none"/>
          </c:marker>
          <c:xVal>
            <c:numRef>
              <c:f>Sheet1!$A$8:$A$1005</c:f>
              <c:numCache>
                <c:formatCode>General</c:formatCode>
                <c:ptCount val="998"/>
                <c:pt idx="0">
                  <c:v>1.0000000000000028E-2</c:v>
                </c:pt>
                <c:pt idx="1">
                  <c:v>1.0129999999999998E-2</c:v>
                </c:pt>
                <c:pt idx="2">
                  <c:v>1.026169E-2</c:v>
                </c:pt>
                <c:pt idx="3">
                  <c:v>1.0395091969999996E-2</c:v>
                </c:pt>
                <c:pt idx="4">
                  <c:v>1.0530228165609995E-2</c:v>
                </c:pt>
                <c:pt idx="5">
                  <c:v>1.0667121131762981E-2</c:v>
                </c:pt>
                <c:pt idx="6">
                  <c:v>1.0805793706475841E-2</c:v>
                </c:pt>
                <c:pt idx="7">
                  <c:v>1.0946269024660062E-2</c:v>
                </c:pt>
                <c:pt idx="8">
                  <c:v>1.1088570521980643E-2</c:v>
                </c:pt>
                <c:pt idx="9">
                  <c:v>1.1232721938766401E-2</c:v>
                </c:pt>
                <c:pt idx="10">
                  <c:v>1.1378747323970317E-2</c:v>
                </c:pt>
                <c:pt idx="11">
                  <c:v>1.1526671039181978E-2</c:v>
                </c:pt>
                <c:pt idx="12">
                  <c:v>1.1676517762691291E-2</c:v>
                </c:pt>
                <c:pt idx="13">
                  <c:v>1.1828312493606281E-2</c:v>
                </c:pt>
                <c:pt idx="14">
                  <c:v>1.1982080556023188E-2</c:v>
                </c:pt>
                <c:pt idx="15">
                  <c:v>1.2137847603251459E-2</c:v>
                </c:pt>
                <c:pt idx="16">
                  <c:v>1.2295639622093719E-2</c:v>
                </c:pt>
                <c:pt idx="17">
                  <c:v>1.2455482937180939E-2</c:v>
                </c:pt>
                <c:pt idx="18">
                  <c:v>1.2617404215364341E-2</c:v>
                </c:pt>
                <c:pt idx="19">
                  <c:v>1.2781430470164041E-2</c:v>
                </c:pt>
                <c:pt idx="20">
                  <c:v>1.2947589066276225E-2</c:v>
                </c:pt>
                <c:pt idx="21">
                  <c:v>1.3115907724137749E-2</c:v>
                </c:pt>
                <c:pt idx="22">
                  <c:v>1.3286414524551537E-2</c:v>
                </c:pt>
                <c:pt idx="23">
                  <c:v>1.3459137913370707E-2</c:v>
                </c:pt>
                <c:pt idx="24">
                  <c:v>1.3634106706244519E-2</c:v>
                </c:pt>
                <c:pt idx="25">
                  <c:v>1.3811350093425745E-2</c:v>
                </c:pt>
                <c:pt idx="26">
                  <c:v>1.3990897644640284E-2</c:v>
                </c:pt>
                <c:pt idx="27">
                  <c:v>1.4172779314020603E-2</c:v>
                </c:pt>
                <c:pt idx="28">
                  <c:v>1.4357025445102865E-2</c:v>
                </c:pt>
                <c:pt idx="29">
                  <c:v>1.454366677588916E-2</c:v>
                </c:pt>
                <c:pt idx="30">
                  <c:v>1.4732734443975723E-2</c:v>
                </c:pt>
                <c:pt idx="31">
                  <c:v>1.4924259991747429E-2</c:v>
                </c:pt>
                <c:pt idx="32">
                  <c:v>1.511827537164012E-2</c:v>
                </c:pt>
                <c:pt idx="33">
                  <c:v>1.531481295147142E-2</c:v>
                </c:pt>
                <c:pt idx="34">
                  <c:v>1.5513905519840583E-2</c:v>
                </c:pt>
                <c:pt idx="35">
                  <c:v>1.5715586291598534E-2</c:v>
                </c:pt>
                <c:pt idx="36">
                  <c:v>1.5919888913389281E-2</c:v>
                </c:pt>
                <c:pt idx="37">
                  <c:v>1.6126847469263385E-2</c:v>
                </c:pt>
                <c:pt idx="38">
                  <c:v>1.6336496486363747E-2</c:v>
                </c:pt>
                <c:pt idx="39">
                  <c:v>1.6548870940686546E-2</c:v>
                </c:pt>
                <c:pt idx="40">
                  <c:v>1.6764006262915482E-2</c:v>
                </c:pt>
                <c:pt idx="41">
                  <c:v>1.698193834433338E-2</c:v>
                </c:pt>
                <c:pt idx="42">
                  <c:v>1.7202703542809672E-2</c:v>
                </c:pt>
                <c:pt idx="43">
                  <c:v>1.7426338688866231E-2</c:v>
                </c:pt>
                <c:pt idx="44">
                  <c:v>1.765288109182148E-2</c:v>
                </c:pt>
                <c:pt idx="45">
                  <c:v>1.7882368546015173E-2</c:v>
                </c:pt>
                <c:pt idx="46">
                  <c:v>1.8114839337113355E-2</c:v>
                </c:pt>
                <c:pt idx="47">
                  <c:v>1.8350332248495797E-2</c:v>
                </c:pt>
                <c:pt idx="48">
                  <c:v>1.8588886567726236E-2</c:v>
                </c:pt>
                <c:pt idx="49">
                  <c:v>1.8830542093106663E-2</c:v>
                </c:pt>
                <c:pt idx="50">
                  <c:v>1.9075339140317071E-2</c:v>
                </c:pt>
                <c:pt idx="51">
                  <c:v>1.9323318549141141E-2</c:v>
                </c:pt>
                <c:pt idx="52">
                  <c:v>1.9574521690280029E-2</c:v>
                </c:pt>
                <c:pt idx="53">
                  <c:v>1.9828990472253602E-2</c:v>
                </c:pt>
                <c:pt idx="54">
                  <c:v>2.0086767348392879E-2</c:v>
                </c:pt>
                <c:pt idx="55">
                  <c:v>2.0347895323922012E-2</c:v>
                </c:pt>
                <c:pt idx="56">
                  <c:v>2.0612417963132991E-2</c:v>
                </c:pt>
                <c:pt idx="57">
                  <c:v>2.0880379396653805E-2</c:v>
                </c:pt>
                <c:pt idx="58">
                  <c:v>2.1151824328810211E-2</c:v>
                </c:pt>
                <c:pt idx="59">
                  <c:v>2.1426798045084742E-2</c:v>
                </c:pt>
                <c:pt idx="60">
                  <c:v>2.1705346419671017E-2</c:v>
                </c:pt>
                <c:pt idx="61">
                  <c:v>2.1987515923126675E-2</c:v>
                </c:pt>
                <c:pt idx="62">
                  <c:v>2.2273353630127307E-2</c:v>
                </c:pt>
                <c:pt idx="63">
                  <c:v>2.2562907227318896E-2</c:v>
                </c:pt>
                <c:pt idx="64">
                  <c:v>2.2856225021274122E-2</c:v>
                </c:pt>
                <c:pt idx="65">
                  <c:v>2.315335594655055E-2</c:v>
                </c:pt>
                <c:pt idx="66">
                  <c:v>2.3454349573855809E-2</c:v>
                </c:pt>
                <c:pt idx="67">
                  <c:v>2.3759256118315832E-2</c:v>
                </c:pt>
                <c:pt idx="68">
                  <c:v>2.4068126447853989E-2</c:v>
                </c:pt>
                <c:pt idx="69">
                  <c:v>2.4381012091676126E-2</c:v>
                </c:pt>
                <c:pt idx="70">
                  <c:v>2.4697965248867852E-2</c:v>
                </c:pt>
                <c:pt idx="71">
                  <c:v>2.5019038797103189E-2</c:v>
                </c:pt>
                <c:pt idx="72">
                  <c:v>2.534428630146544E-2</c:v>
                </c:pt>
                <c:pt idx="73">
                  <c:v>2.5673762023384637E-2</c:v>
                </c:pt>
                <c:pt idx="74">
                  <c:v>2.6007520929688482E-2</c:v>
                </c:pt>
                <c:pt idx="75">
                  <c:v>2.6345618701774567E-2</c:v>
                </c:pt>
                <c:pt idx="76">
                  <c:v>2.6688111744897491E-2</c:v>
                </c:pt>
                <c:pt idx="77">
                  <c:v>2.7035057197581244E-2</c:v>
                </c:pt>
                <c:pt idx="78">
                  <c:v>2.7386512941149785E-2</c:v>
                </c:pt>
                <c:pt idx="79">
                  <c:v>2.7742537609384731E-2</c:v>
                </c:pt>
                <c:pt idx="80">
                  <c:v>2.8103190598306651E-2</c:v>
                </c:pt>
                <c:pt idx="81">
                  <c:v>2.8468532076084636E-2</c:v>
                </c:pt>
                <c:pt idx="82">
                  <c:v>2.8838622993073808E-2</c:v>
                </c:pt>
                <c:pt idx="83">
                  <c:v>2.9213525091983682E-2</c:v>
                </c:pt>
                <c:pt idx="84">
                  <c:v>2.9593300918179608E-2</c:v>
                </c:pt>
                <c:pt idx="85">
                  <c:v>2.9978013830115811E-2</c:v>
                </c:pt>
                <c:pt idx="86">
                  <c:v>3.0367728009907311E-2</c:v>
                </c:pt>
                <c:pt idx="87">
                  <c:v>3.0762508474036096E-2</c:v>
                </c:pt>
                <c:pt idx="88">
                  <c:v>3.1162421084198547E-2</c:v>
                </c:pt>
                <c:pt idx="89">
                  <c:v>3.1567532558293233E-2</c:v>
                </c:pt>
                <c:pt idx="90">
                  <c:v>3.1977910481551158E-2</c:v>
                </c:pt>
                <c:pt idx="91">
                  <c:v>3.2393623317811183E-2</c:v>
                </c:pt>
                <c:pt idx="92">
                  <c:v>3.2814740420942776E-2</c:v>
                </c:pt>
                <c:pt idx="93">
                  <c:v>3.3241332046415051E-2</c:v>
                </c:pt>
                <c:pt idx="94">
                  <c:v>3.3673469363018294E-2</c:v>
                </c:pt>
                <c:pt idx="95">
                  <c:v>3.411122446473755E-2</c:v>
                </c:pt>
                <c:pt idx="96">
                  <c:v>3.4554670382779221E-2</c:v>
                </c:pt>
                <c:pt idx="97">
                  <c:v>3.5003881097755242E-2</c:v>
                </c:pt>
                <c:pt idx="98">
                  <c:v>3.5458931552026174E-2</c:v>
                </c:pt>
                <c:pt idx="99">
                  <c:v>3.5919897662202473E-2</c:v>
                </c:pt>
                <c:pt idx="100">
                  <c:v>3.6386856331811004E-2</c:v>
                </c:pt>
                <c:pt idx="101">
                  <c:v>3.6859885464124748E-2</c:v>
                </c:pt>
                <c:pt idx="102">
                  <c:v>3.7339063975158265E-2</c:v>
                </c:pt>
                <c:pt idx="103">
                  <c:v>3.7824471806835222E-2</c:v>
                </c:pt>
                <c:pt idx="104">
                  <c:v>3.8316189940324069E-2</c:v>
                </c:pt>
                <c:pt idx="105">
                  <c:v>3.8814300409548398E-2</c:v>
                </c:pt>
                <c:pt idx="106">
                  <c:v>3.9318886314872403E-2</c:v>
                </c:pt>
                <c:pt idx="107">
                  <c:v>3.9830031836965832E-2</c:v>
                </c:pt>
                <c:pt idx="108">
                  <c:v>4.0347822250846467E-2</c:v>
                </c:pt>
                <c:pt idx="109">
                  <c:v>4.0872343940107428E-2</c:v>
                </c:pt>
                <c:pt idx="110">
                  <c:v>4.1403684411328932E-2</c:v>
                </c:pt>
                <c:pt idx="111">
                  <c:v>4.1941932308675892E-2</c:v>
                </c:pt>
                <c:pt idx="112">
                  <c:v>4.2487177428688891E-2</c:v>
                </c:pt>
                <c:pt idx="113">
                  <c:v>4.3039510735261702E-2</c:v>
                </c:pt>
                <c:pt idx="114">
                  <c:v>4.3599024374820113E-2</c:v>
                </c:pt>
                <c:pt idx="115">
                  <c:v>4.4165811691692793E-2</c:v>
                </c:pt>
                <c:pt idx="116">
                  <c:v>4.4739967243684918E-2</c:v>
                </c:pt>
                <c:pt idx="117">
                  <c:v>4.5321586817852734E-2</c:v>
                </c:pt>
                <c:pt idx="118">
                  <c:v>4.5910767446484833E-2</c:v>
                </c:pt>
                <c:pt idx="119">
                  <c:v>4.6507607423289084E-2</c:v>
                </c:pt>
                <c:pt idx="120">
                  <c:v>4.7112206319792016E-2</c:v>
                </c:pt>
                <c:pt idx="121">
                  <c:v>4.7724665001949197E-2</c:v>
                </c:pt>
                <c:pt idx="122">
                  <c:v>4.8345085646974366E-2</c:v>
                </c:pt>
                <c:pt idx="123">
                  <c:v>4.8973571760385054E-2</c:v>
                </c:pt>
                <c:pt idx="124">
                  <c:v>4.9610228193270094E-2</c:v>
                </c:pt>
                <c:pt idx="125">
                  <c:v>5.0255161159782562E-2</c:v>
                </c:pt>
                <c:pt idx="126">
                  <c:v>5.0908478254859724E-2</c:v>
                </c:pt>
                <c:pt idx="127">
                  <c:v>5.15702884721728E-2</c:v>
                </c:pt>
                <c:pt idx="128">
                  <c:v>5.2240702222311163E-2</c:v>
                </c:pt>
                <c:pt idx="129">
                  <c:v>5.2919831351201464E-2</c:v>
                </c:pt>
                <c:pt idx="130">
                  <c:v>5.3607789158766919E-2</c:v>
                </c:pt>
                <c:pt idx="131">
                  <c:v>5.4304690417831085E-2</c:v>
                </c:pt>
                <c:pt idx="132">
                  <c:v>5.5010651393262715E-2</c:v>
                </c:pt>
                <c:pt idx="133">
                  <c:v>5.5725789861374962E-2</c:v>
                </c:pt>
                <c:pt idx="134">
                  <c:v>5.6450225129572824E-2</c:v>
                </c:pt>
                <c:pt idx="135">
                  <c:v>5.7184078056257324E-2</c:v>
                </c:pt>
                <c:pt idx="136">
                  <c:v>5.792747107098882E-2</c:v>
                </c:pt>
                <c:pt idx="137">
                  <c:v>5.8680528194911492E-2</c:v>
                </c:pt>
                <c:pt idx="138">
                  <c:v>5.9443375061445418E-2</c:v>
                </c:pt>
                <c:pt idx="139">
                  <c:v>6.0216138937244312E-2</c:v>
                </c:pt>
                <c:pt idx="140">
                  <c:v>6.0998948743428413E-2</c:v>
                </c:pt>
                <c:pt idx="141">
                  <c:v>6.1791935077092824E-2</c:v>
                </c:pt>
                <c:pt idx="142">
                  <c:v>6.2595230233095239E-2</c:v>
                </c:pt>
                <c:pt idx="143">
                  <c:v>6.3408968226125323E-2</c:v>
                </c:pt>
                <c:pt idx="144">
                  <c:v>6.4233284813065103E-2</c:v>
                </c:pt>
                <c:pt idx="145">
                  <c:v>6.5068317515634869E-2</c:v>
                </c:pt>
                <c:pt idx="146">
                  <c:v>6.5914205643337984E-2</c:v>
                </c:pt>
                <c:pt idx="147">
                  <c:v>6.6771090316701434E-2</c:v>
                </c:pt>
                <c:pt idx="148">
                  <c:v>6.7639114490818483E-2</c:v>
                </c:pt>
                <c:pt idx="149">
                  <c:v>6.8518422979199134E-2</c:v>
                </c:pt>
                <c:pt idx="150">
                  <c:v>6.9409162477928693E-2</c:v>
                </c:pt>
                <c:pt idx="151">
                  <c:v>7.0311481590142028E-2</c:v>
                </c:pt>
                <c:pt idx="152">
                  <c:v>7.1225530850813734E-2</c:v>
                </c:pt>
                <c:pt idx="153">
                  <c:v>7.2151462751874118E-2</c:v>
                </c:pt>
                <c:pt idx="154">
                  <c:v>7.3089431767648677E-2</c:v>
                </c:pt>
                <c:pt idx="155">
                  <c:v>7.4039594380628113E-2</c:v>
                </c:pt>
                <c:pt idx="156">
                  <c:v>7.5002109107576209E-2</c:v>
                </c:pt>
                <c:pt idx="157">
                  <c:v>7.5977136525974528E-2</c:v>
                </c:pt>
                <c:pt idx="158">
                  <c:v>7.6964839300812313E-2</c:v>
                </c:pt>
                <c:pt idx="159">
                  <c:v>7.7965382211722833E-2</c:v>
                </c:pt>
                <c:pt idx="160">
                  <c:v>7.8978932180475109E-2</c:v>
                </c:pt>
                <c:pt idx="161">
                  <c:v>8.0005658298821558E-2</c:v>
                </c:pt>
                <c:pt idx="162">
                  <c:v>8.1045731856705619E-2</c:v>
                </c:pt>
                <c:pt idx="163">
                  <c:v>8.2099326370843564E-2</c:v>
                </c:pt>
                <c:pt idx="164">
                  <c:v>8.316661761366409E-2</c:v>
                </c:pt>
                <c:pt idx="165">
                  <c:v>8.4247783642641683E-2</c:v>
                </c:pt>
                <c:pt idx="166">
                  <c:v>8.5343004829995989E-2</c:v>
                </c:pt>
                <c:pt idx="167">
                  <c:v>8.6452463892786269E-2</c:v>
                </c:pt>
                <c:pt idx="168">
                  <c:v>8.7576345923392793E-2</c:v>
                </c:pt>
                <c:pt idx="169">
                  <c:v>8.8714838420396763E-2</c:v>
                </c:pt>
                <c:pt idx="170">
                  <c:v>8.9868131319861544E-2</c:v>
                </c:pt>
                <c:pt idx="171">
                  <c:v>9.1036417027019728E-2</c:v>
                </c:pt>
                <c:pt idx="172">
                  <c:v>9.2219890448370853E-2</c:v>
                </c:pt>
                <c:pt idx="173">
                  <c:v>9.3418749024199707E-2</c:v>
                </c:pt>
                <c:pt idx="174">
                  <c:v>9.4633192761514592E-2</c:v>
                </c:pt>
                <c:pt idx="175">
                  <c:v>9.5863424267414066E-2</c:v>
                </c:pt>
                <c:pt idx="176">
                  <c:v>9.7109648782890717E-2</c:v>
                </c:pt>
                <c:pt idx="177">
                  <c:v>9.8372074217067895E-2</c:v>
                </c:pt>
                <c:pt idx="178">
                  <c:v>9.9650911181890275E-2</c:v>
                </c:pt>
                <c:pt idx="179">
                  <c:v>0.10094637302725448</c:v>
                </c:pt>
                <c:pt idx="180">
                  <c:v>0.10225867587660872</c:v>
                </c:pt>
                <c:pt idx="181">
                  <c:v>0.10358803866300451</c:v>
                </c:pt>
                <c:pt idx="182">
                  <c:v>0.10493468316562372</c:v>
                </c:pt>
                <c:pt idx="183">
                  <c:v>0.10629883404677666</c:v>
                </c:pt>
                <c:pt idx="184">
                  <c:v>0.10768071888938473</c:v>
                </c:pt>
                <c:pt idx="185">
                  <c:v>0.10908056823494668</c:v>
                </c:pt>
                <c:pt idx="186">
                  <c:v>0.11049861562200099</c:v>
                </c:pt>
                <c:pt idx="187">
                  <c:v>0.11193509762508702</c:v>
                </c:pt>
                <c:pt idx="188">
                  <c:v>0.1133902538942133</c:v>
                </c:pt>
                <c:pt idx="189">
                  <c:v>0.11486432719483787</c:v>
                </c:pt>
                <c:pt idx="190">
                  <c:v>0.11635756344837075</c:v>
                </c:pt>
                <c:pt idx="191">
                  <c:v>0.11787021177320002</c:v>
                </c:pt>
                <c:pt idx="192">
                  <c:v>0.11940252452625165</c:v>
                </c:pt>
                <c:pt idx="193">
                  <c:v>0.12095475734509246</c:v>
                </c:pt>
                <c:pt idx="194">
                  <c:v>0.12252716919057845</c:v>
                </c:pt>
                <c:pt idx="195">
                  <c:v>0.12412002239005616</c:v>
                </c:pt>
                <c:pt idx="196">
                  <c:v>0.12573358268112694</c:v>
                </c:pt>
                <c:pt idx="197">
                  <c:v>0.12736811925598138</c:v>
                </c:pt>
                <c:pt idx="198">
                  <c:v>0.12902390480630924</c:v>
                </c:pt>
                <c:pt idx="199">
                  <c:v>0.13070121556879141</c:v>
                </c:pt>
                <c:pt idx="200">
                  <c:v>0.13240033137118595</c:v>
                </c:pt>
                <c:pt idx="201">
                  <c:v>0.13412153567901067</c:v>
                </c:pt>
                <c:pt idx="202">
                  <c:v>0.13586511564283804</c:v>
                </c:pt>
                <c:pt idx="203">
                  <c:v>0.13763136214619534</c:v>
                </c:pt>
                <c:pt idx="204">
                  <c:v>0.13942056985409546</c:v>
                </c:pt>
                <c:pt idx="205">
                  <c:v>0.14123303726219927</c:v>
                </c:pt>
                <c:pt idx="206">
                  <c:v>0.14306906674660724</c:v>
                </c:pt>
                <c:pt idx="207">
                  <c:v>0.1449289646143132</c:v>
                </c:pt>
                <c:pt idx="208">
                  <c:v>0.14681304115429983</c:v>
                </c:pt>
                <c:pt idx="209">
                  <c:v>0.14872161068930506</c:v>
                </c:pt>
                <c:pt idx="210">
                  <c:v>0.15065499162826601</c:v>
                </c:pt>
                <c:pt idx="211">
                  <c:v>0.15261350651943387</c:v>
                </c:pt>
                <c:pt idx="212">
                  <c:v>0.15459748210418681</c:v>
                </c:pt>
                <c:pt idx="213">
                  <c:v>0.15660724937154083</c:v>
                </c:pt>
                <c:pt idx="214">
                  <c:v>0.15864314361337092</c:v>
                </c:pt>
                <c:pt idx="215">
                  <c:v>0.16070550448034474</c:v>
                </c:pt>
                <c:pt idx="216">
                  <c:v>0.16279467603858863</c:v>
                </c:pt>
                <c:pt idx="217">
                  <c:v>0.16491100682709148</c:v>
                </c:pt>
                <c:pt idx="218">
                  <c:v>0.16705484991584271</c:v>
                </c:pt>
                <c:pt idx="219">
                  <c:v>0.16922656296474836</c:v>
                </c:pt>
                <c:pt idx="220">
                  <c:v>0.1714265082832902</c:v>
                </c:pt>
                <c:pt idx="221">
                  <c:v>0.17365505289097291</c:v>
                </c:pt>
                <c:pt idx="222">
                  <c:v>0.17591256857855553</c:v>
                </c:pt>
                <c:pt idx="223">
                  <c:v>0.17819943197007723</c:v>
                </c:pt>
                <c:pt idx="224">
                  <c:v>0.18051602458568791</c:v>
                </c:pt>
                <c:pt idx="225">
                  <c:v>0.18286273290530194</c:v>
                </c:pt>
                <c:pt idx="226">
                  <c:v>0.18523994843307104</c:v>
                </c:pt>
                <c:pt idx="227">
                  <c:v>0.18764806776270099</c:v>
                </c:pt>
                <c:pt idx="228">
                  <c:v>0.19008749264361571</c:v>
                </c:pt>
                <c:pt idx="229">
                  <c:v>0.19255863004798301</c:v>
                </c:pt>
                <c:pt idx="230">
                  <c:v>0.1950618922386062</c:v>
                </c:pt>
                <c:pt idx="231">
                  <c:v>0.19759769683770881</c:v>
                </c:pt>
                <c:pt idx="232">
                  <c:v>0.20016646689659875</c:v>
                </c:pt>
                <c:pt idx="233">
                  <c:v>0.20276863096625444</c:v>
                </c:pt>
                <c:pt idx="234">
                  <c:v>0.20540462316881536</c:v>
                </c:pt>
                <c:pt idx="235">
                  <c:v>0.20807488327000995</c:v>
                </c:pt>
                <c:pt idx="236">
                  <c:v>0.21077985675252051</c:v>
                </c:pt>
                <c:pt idx="237">
                  <c:v>0.21351999489030368</c:v>
                </c:pt>
                <c:pt idx="238">
                  <c:v>0.21629575482387706</c:v>
                </c:pt>
                <c:pt idx="239">
                  <c:v>0.21910759963658707</c:v>
                </c:pt>
                <c:pt idx="240">
                  <c:v>0.22195599843186345</c:v>
                </c:pt>
                <c:pt idx="241">
                  <c:v>0.22484142641147753</c:v>
                </c:pt>
                <c:pt idx="242">
                  <c:v>0.22776436495482658</c:v>
                </c:pt>
                <c:pt idx="243">
                  <c:v>0.23072530169923891</c:v>
                </c:pt>
                <c:pt idx="244">
                  <c:v>0.23372473062132929</c:v>
                </c:pt>
                <c:pt idx="245">
                  <c:v>0.23676315211940668</c:v>
                </c:pt>
                <c:pt idx="246">
                  <c:v>0.2398410730969584</c:v>
                </c:pt>
                <c:pt idx="247">
                  <c:v>0.24295900704721929</c:v>
                </c:pt>
                <c:pt idx="248">
                  <c:v>0.246117474138833</c:v>
                </c:pt>
                <c:pt idx="249">
                  <c:v>0.24931700130263784</c:v>
                </c:pt>
                <c:pt idx="250">
                  <c:v>0.25255812231957181</c:v>
                </c:pt>
                <c:pt idx="251">
                  <c:v>0.25584137790972683</c:v>
                </c:pt>
                <c:pt idx="252">
                  <c:v>0.25916731582255281</c:v>
                </c:pt>
                <c:pt idx="253">
                  <c:v>0.26253649092824582</c:v>
                </c:pt>
                <c:pt idx="254">
                  <c:v>0.26594946531031288</c:v>
                </c:pt>
                <c:pt idx="255">
                  <c:v>0.26940680835934827</c:v>
                </c:pt>
                <c:pt idx="256">
                  <c:v>0.2729090968680184</c:v>
                </c:pt>
                <c:pt idx="257">
                  <c:v>0.27645691512730364</c:v>
                </c:pt>
                <c:pt idx="258">
                  <c:v>0.28005085502395782</c:v>
                </c:pt>
                <c:pt idx="259">
                  <c:v>0.28369151613926891</c:v>
                </c:pt>
                <c:pt idx="260">
                  <c:v>0.28737950584908101</c:v>
                </c:pt>
                <c:pt idx="261">
                  <c:v>0.29111543942511725</c:v>
                </c:pt>
                <c:pt idx="262">
                  <c:v>0.29489994013764498</c:v>
                </c:pt>
                <c:pt idx="263">
                  <c:v>0.29873363935943331</c:v>
                </c:pt>
                <c:pt idx="264">
                  <c:v>0.30261717667110583</c:v>
                </c:pt>
                <c:pt idx="265">
                  <c:v>0.30655119996783126</c:v>
                </c:pt>
                <c:pt idx="266">
                  <c:v>0.31053636556741326</c:v>
                </c:pt>
                <c:pt idx="267">
                  <c:v>0.31457333831978912</c:v>
                </c:pt>
                <c:pt idx="268">
                  <c:v>0.31866279171794748</c:v>
                </c:pt>
                <c:pt idx="269">
                  <c:v>0.32280540801027963</c:v>
                </c:pt>
                <c:pt idx="270">
                  <c:v>0.32700187831441396</c:v>
                </c:pt>
                <c:pt idx="271">
                  <c:v>0.33125290273250058</c:v>
                </c:pt>
                <c:pt idx="272">
                  <c:v>0.33555919046802218</c:v>
                </c:pt>
                <c:pt idx="273">
                  <c:v>0.33992145994410777</c:v>
                </c:pt>
                <c:pt idx="274">
                  <c:v>0.34434043892338045</c:v>
                </c:pt>
                <c:pt idx="275">
                  <c:v>0.34881686462938566</c:v>
                </c:pt>
                <c:pt idx="276">
                  <c:v>0.35335148386956705</c:v>
                </c:pt>
                <c:pt idx="277">
                  <c:v>0.35794505315987085</c:v>
                </c:pt>
                <c:pt idx="278">
                  <c:v>0.36259833885094889</c:v>
                </c:pt>
                <c:pt idx="279">
                  <c:v>0.36731211725601176</c:v>
                </c:pt>
                <c:pt idx="280">
                  <c:v>0.37208717478033881</c:v>
                </c:pt>
                <c:pt idx="281">
                  <c:v>0.37692430805248445</c:v>
                </c:pt>
                <c:pt idx="282">
                  <c:v>0.38182432405716643</c:v>
                </c:pt>
                <c:pt idx="283">
                  <c:v>0.38678804026990954</c:v>
                </c:pt>
                <c:pt idx="284">
                  <c:v>0.39181628479341862</c:v>
                </c:pt>
                <c:pt idx="285">
                  <c:v>0.39690989649573138</c:v>
                </c:pt>
                <c:pt idx="286">
                  <c:v>0.40206972515017586</c:v>
                </c:pt>
                <c:pt idx="287">
                  <c:v>0.40729663157712809</c:v>
                </c:pt>
                <c:pt idx="288">
                  <c:v>0.41259148778763088</c:v>
                </c:pt>
                <c:pt idx="289">
                  <c:v>0.41795517712887104</c:v>
                </c:pt>
                <c:pt idx="290">
                  <c:v>0.42338859443154625</c:v>
                </c:pt>
                <c:pt idx="291">
                  <c:v>0.42889264615915601</c:v>
                </c:pt>
                <c:pt idx="292">
                  <c:v>0.43446825055922489</c:v>
                </c:pt>
                <c:pt idx="293">
                  <c:v>0.44011633781649473</c:v>
                </c:pt>
                <c:pt idx="294">
                  <c:v>0.44583785020810834</c:v>
                </c:pt>
                <c:pt idx="295">
                  <c:v>0.45163374226081376</c:v>
                </c:pt>
                <c:pt idx="296">
                  <c:v>0.45750498091020542</c:v>
                </c:pt>
                <c:pt idx="297">
                  <c:v>0.46345254566203697</c:v>
                </c:pt>
                <c:pt idx="298">
                  <c:v>0.46947742875564435</c:v>
                </c:pt>
                <c:pt idx="299">
                  <c:v>0.47558063532946876</c:v>
                </c:pt>
                <c:pt idx="300">
                  <c:v>0.48176318358874981</c:v>
                </c:pt>
                <c:pt idx="301">
                  <c:v>0.48802610497540477</c:v>
                </c:pt>
                <c:pt idx="302">
                  <c:v>0.49437044434008487</c:v>
                </c:pt>
                <c:pt idx="303">
                  <c:v>0.50079726011650461</c:v>
                </c:pt>
                <c:pt idx="304">
                  <c:v>0.50730762449801914</c:v>
                </c:pt>
                <c:pt idx="305">
                  <c:v>0.51390262361649364</c:v>
                </c:pt>
                <c:pt idx="306">
                  <c:v>0.5205833577235075</c:v>
                </c:pt>
                <c:pt idx="307">
                  <c:v>0.52735094137391259</c:v>
                </c:pt>
                <c:pt idx="308">
                  <c:v>0.53420650361177391</c:v>
                </c:pt>
                <c:pt idx="309">
                  <c:v>0.54115118815872687</c:v>
                </c:pt>
                <c:pt idx="310">
                  <c:v>0.54818615360479062</c:v>
                </c:pt>
                <c:pt idx="311">
                  <c:v>0.55531257360165098</c:v>
                </c:pt>
                <c:pt idx="312">
                  <c:v>0.56253163705847653</c:v>
                </c:pt>
                <c:pt idx="313">
                  <c:v>0.56984454834023412</c:v>
                </c:pt>
                <c:pt idx="314">
                  <c:v>0.57725252746865707</c:v>
                </c:pt>
                <c:pt idx="315">
                  <c:v>0.58475681032575078</c:v>
                </c:pt>
                <c:pt idx="316">
                  <c:v>0.59235864885998402</c:v>
                </c:pt>
                <c:pt idx="317">
                  <c:v>0.60005931129516465</c:v>
                </c:pt>
                <c:pt idx="318">
                  <c:v>0.60786008234200162</c:v>
                </c:pt>
                <c:pt idx="319">
                  <c:v>0.615762263412447</c:v>
                </c:pt>
                <c:pt idx="320">
                  <c:v>0.62376717283680871</c:v>
                </c:pt>
                <c:pt idx="321">
                  <c:v>0.63187614608368903</c:v>
                </c:pt>
                <c:pt idx="322">
                  <c:v>0.64009053598277565</c:v>
                </c:pt>
                <c:pt idx="323">
                  <c:v>0.64841171295055255</c:v>
                </c:pt>
                <c:pt idx="324">
                  <c:v>0.65684106521891028</c:v>
                </c:pt>
                <c:pt idx="325">
                  <c:v>0.66537999906675382</c:v>
                </c:pt>
                <c:pt idx="326">
                  <c:v>0.67402993905462338</c:v>
                </c:pt>
                <c:pt idx="327">
                  <c:v>0.6827923282623316</c:v>
                </c:pt>
                <c:pt idx="328">
                  <c:v>0.69166862852974442</c:v>
                </c:pt>
                <c:pt idx="329">
                  <c:v>0.70066032070062756</c:v>
                </c:pt>
                <c:pt idx="330">
                  <c:v>0.70976890486973654</c:v>
                </c:pt>
                <c:pt idx="331">
                  <c:v>0.71899590063304575</c:v>
                </c:pt>
                <c:pt idx="332">
                  <c:v>0.72834284734127264</c:v>
                </c:pt>
                <c:pt idx="333">
                  <c:v>0.73781130435670894</c:v>
                </c:pt>
                <c:pt idx="334">
                  <c:v>0.74740285131334605</c:v>
                </c:pt>
                <c:pt idx="335">
                  <c:v>0.75711908838041964</c:v>
                </c:pt>
                <c:pt idx="336">
                  <c:v>0.76696163652936777</c:v>
                </c:pt>
                <c:pt idx="337">
                  <c:v>0.77693213780424508</c:v>
                </c:pt>
                <c:pt idx="338">
                  <c:v>0.78703225559570167</c:v>
                </c:pt>
                <c:pt idx="339">
                  <c:v>0.79726367491844552</c:v>
                </c:pt>
                <c:pt idx="340">
                  <c:v>0.80762810269238738</c:v>
                </c:pt>
                <c:pt idx="341">
                  <c:v>0.81812726802738645</c:v>
                </c:pt>
                <c:pt idx="342">
                  <c:v>0.82876292251174244</c:v>
                </c:pt>
                <c:pt idx="343">
                  <c:v>0.83953684050439503</c:v>
                </c:pt>
                <c:pt idx="344">
                  <c:v>0.85045081943095213</c:v>
                </c:pt>
                <c:pt idx="345">
                  <c:v>0.86150668008355469</c:v>
                </c:pt>
                <c:pt idx="346">
                  <c:v>0.87270626692464071</c:v>
                </c:pt>
                <c:pt idx="347">
                  <c:v>0.88405144839466165</c:v>
                </c:pt>
                <c:pt idx="348">
                  <c:v>0.89554411722379434</c:v>
                </c:pt>
                <c:pt idx="349">
                  <c:v>0.90718619074769813</c:v>
                </c:pt>
                <c:pt idx="350">
                  <c:v>0.91897961122742222</c:v>
                </c:pt>
                <c:pt idx="351">
                  <c:v>0.93092634617337833</c:v>
                </c:pt>
                <c:pt idx="352">
                  <c:v>0.9430283886736307</c:v>
                </c:pt>
                <c:pt idx="353">
                  <c:v>0.95528775772638752</c:v>
                </c:pt>
                <c:pt idx="354">
                  <c:v>0.96770649857683222</c:v>
                </c:pt>
                <c:pt idx="355">
                  <c:v>0.98028668305832856</c:v>
                </c:pt>
                <c:pt idx="356">
                  <c:v>0.99303040993808767</c:v>
                </c:pt>
                <c:pt idx="357">
                  <c:v>1.0059398052672792</c:v>
                </c:pt>
                <c:pt idx="358">
                  <c:v>1.0190170227357607</c:v>
                </c:pt>
                <c:pt idx="359">
                  <c:v>1.0322642440313219</c:v>
                </c:pt>
                <c:pt idx="360">
                  <c:v>1.0456836792037301</c:v>
                </c:pt>
                <c:pt idx="361">
                  <c:v>1.0592775670333781</c:v>
                </c:pt>
                <c:pt idx="362">
                  <c:v>1.0730481754048113</c:v>
                </c:pt>
                <c:pt idx="363">
                  <c:v>1.0869978016850741</c:v>
                </c:pt>
                <c:pt idx="364">
                  <c:v>1.1011287731069797</c:v>
                </c:pt>
                <c:pt idx="365">
                  <c:v>1.1154434471573698</c:v>
                </c:pt>
                <c:pt idx="366">
                  <c:v>1.1299442119704131</c:v>
                </c:pt>
                <c:pt idx="367">
                  <c:v>1.1446334867260342</c:v>
                </c:pt>
                <c:pt idx="368">
                  <c:v>1.1595137220534695</c:v>
                </c:pt>
                <c:pt idx="369">
                  <c:v>1.1745874004401673</c:v>
                </c:pt>
                <c:pt idx="370">
                  <c:v>1.1898570366458903</c:v>
                </c:pt>
                <c:pt idx="371">
                  <c:v>1.2053251781222818</c:v>
                </c:pt>
                <c:pt idx="372">
                  <c:v>1.2209944054378687</c:v>
                </c:pt>
                <c:pt idx="373">
                  <c:v>1.2368673327085646</c:v>
                </c:pt>
                <c:pt idx="374">
                  <c:v>1.2529466080337759</c:v>
                </c:pt>
                <c:pt idx="375">
                  <c:v>1.2692349139382149</c:v>
                </c:pt>
                <c:pt idx="376">
                  <c:v>1.2857349678194077</c:v>
                </c:pt>
                <c:pt idx="377">
                  <c:v>1.3024495224010666</c:v>
                </c:pt>
                <c:pt idx="378">
                  <c:v>1.3193813661922773</c:v>
                </c:pt>
                <c:pt idx="379">
                  <c:v>1.3365333239527781</c:v>
                </c:pt>
                <c:pt idx="380">
                  <c:v>1.3539082571641559</c:v>
                </c:pt>
                <c:pt idx="381">
                  <c:v>1.3715090645072967</c:v>
                </c:pt>
                <c:pt idx="382">
                  <c:v>1.3893386823458898</c:v>
                </c:pt>
                <c:pt idx="383">
                  <c:v>1.407400085216385</c:v>
                </c:pt>
                <c:pt idx="384">
                  <c:v>1.4256962863241929</c:v>
                </c:pt>
                <c:pt idx="385">
                  <c:v>1.4442303380464154</c:v>
                </c:pt>
                <c:pt idx="386">
                  <c:v>1.4630053324410186</c:v>
                </c:pt>
                <c:pt idx="387">
                  <c:v>1.4820244017627517</c:v>
                </c:pt>
                <c:pt idx="388">
                  <c:v>1.5012907189856644</c:v>
                </c:pt>
                <c:pt idx="389">
                  <c:v>1.5208074983324782</c:v>
                </c:pt>
                <c:pt idx="390">
                  <c:v>1.5405779958108041</c:v>
                </c:pt>
                <c:pt idx="391">
                  <c:v>1.5606055097563472</c:v>
                </c:pt>
                <c:pt idx="392">
                  <c:v>1.5808933813831758</c:v>
                </c:pt>
                <c:pt idx="393">
                  <c:v>1.6014449953411558</c:v>
                </c:pt>
                <c:pt idx="394">
                  <c:v>1.6222637802805917</c:v>
                </c:pt>
                <c:pt idx="395">
                  <c:v>1.6433532094242391</c:v>
                </c:pt>
                <c:pt idx="396">
                  <c:v>1.6647168011467592</c:v>
                </c:pt>
                <c:pt idx="397">
                  <c:v>1.6863581195616668</c:v>
                </c:pt>
                <c:pt idx="398">
                  <c:v>1.7082807751159641</c:v>
                </c:pt>
                <c:pt idx="399">
                  <c:v>1.7304884251924721</c:v>
                </c:pt>
                <c:pt idx="400">
                  <c:v>1.752984774719972</c:v>
                </c:pt>
                <c:pt idx="401">
                  <c:v>1.7757735767913354</c:v>
                </c:pt>
                <c:pt idx="402">
                  <c:v>1.7988586332896201</c:v>
                </c:pt>
                <c:pt idx="403">
                  <c:v>1.8222437955223838</c:v>
                </c:pt>
                <c:pt idx="404">
                  <c:v>1.8459329648641747</c:v>
                </c:pt>
                <c:pt idx="405">
                  <c:v>1.8699300934074055</c:v>
                </c:pt>
                <c:pt idx="406">
                  <c:v>1.8942391846217104</c:v>
                </c:pt>
                <c:pt idx="407">
                  <c:v>1.9188642940217844</c:v>
                </c:pt>
                <c:pt idx="408">
                  <c:v>1.9438095298440698</c:v>
                </c:pt>
                <c:pt idx="409">
                  <c:v>1.9690790537320402</c:v>
                </c:pt>
                <c:pt idx="410">
                  <c:v>1.9946770814305614</c:v>
                </c:pt>
                <c:pt idx="411">
                  <c:v>2.0206078834891561</c:v>
                </c:pt>
                <c:pt idx="412">
                  <c:v>2.0468757859745148</c:v>
                </c:pt>
                <c:pt idx="413">
                  <c:v>2.0734851711921833</c:v>
                </c:pt>
                <c:pt idx="414">
                  <c:v>2.1004404784176813</c:v>
                </c:pt>
                <c:pt idx="415">
                  <c:v>2.1277462046371176</c:v>
                </c:pt>
                <c:pt idx="416">
                  <c:v>2.1554069052973932</c:v>
                </c:pt>
                <c:pt idx="417">
                  <c:v>2.1834271950662592</c:v>
                </c:pt>
                <c:pt idx="418">
                  <c:v>2.21181174860213</c:v>
                </c:pt>
                <c:pt idx="419">
                  <c:v>2.2405653013339482</c:v>
                </c:pt>
                <c:pt idx="420">
                  <c:v>2.2696926502512889</c:v>
                </c:pt>
                <c:pt idx="421">
                  <c:v>2.2991986547045555</c:v>
                </c:pt>
                <c:pt idx="422">
                  <c:v>2.3290882372157147</c:v>
                </c:pt>
                <c:pt idx="423">
                  <c:v>2.3593663842995167</c:v>
                </c:pt>
                <c:pt idx="424">
                  <c:v>2.3900381472954142</c:v>
                </c:pt>
                <c:pt idx="425">
                  <c:v>2.4211086432102524</c:v>
                </c:pt>
                <c:pt idx="426">
                  <c:v>2.4525830555719854</c:v>
                </c:pt>
                <c:pt idx="427">
                  <c:v>2.4844666352944187</c:v>
                </c:pt>
                <c:pt idx="428">
                  <c:v>2.5167647015532477</c:v>
                </c:pt>
                <c:pt idx="429">
                  <c:v>2.54948264267344</c:v>
                </c:pt>
                <c:pt idx="430">
                  <c:v>2.5826259170281927</c:v>
                </c:pt>
                <c:pt idx="431">
                  <c:v>2.6162000539495587</c:v>
                </c:pt>
                <c:pt idx="432">
                  <c:v>2.650210654650905</c:v>
                </c:pt>
                <c:pt idx="433">
                  <c:v>2.6846633931613666</c:v>
                </c:pt>
                <c:pt idx="434">
                  <c:v>2.7195640172724702</c:v>
                </c:pt>
                <c:pt idx="435">
                  <c:v>2.7549183494970055</c:v>
                </c:pt>
                <c:pt idx="436">
                  <c:v>2.7907322880404752</c:v>
                </c:pt>
                <c:pt idx="437">
                  <c:v>2.8270118077849995</c:v>
                </c:pt>
                <c:pt idx="438">
                  <c:v>2.8637629612861972</c:v>
                </c:pt>
                <c:pt idx="439">
                  <c:v>2.9009918797829251</c:v>
                </c:pt>
                <c:pt idx="440">
                  <c:v>2.9387047742200942</c:v>
                </c:pt>
                <c:pt idx="441">
                  <c:v>2.9769079362849538</c:v>
                </c:pt>
                <c:pt idx="442">
                  <c:v>3.0156077394566587</c:v>
                </c:pt>
                <c:pt idx="443">
                  <c:v>3.0548106400695954</c:v>
                </c:pt>
                <c:pt idx="444">
                  <c:v>3.0945231783905012</c:v>
                </c:pt>
                <c:pt idx="445">
                  <c:v>3.1347519797095762</c:v>
                </c:pt>
                <c:pt idx="446">
                  <c:v>3.1755037554458005</c:v>
                </c:pt>
                <c:pt idx="447">
                  <c:v>3.2167853042665957</c:v>
                </c:pt>
                <c:pt idx="448">
                  <c:v>3.2586035132220608</c:v>
                </c:pt>
                <c:pt idx="449">
                  <c:v>3.3009653588939476</c:v>
                </c:pt>
                <c:pt idx="450">
                  <c:v>3.3438779085595685</c:v>
                </c:pt>
                <c:pt idx="451">
                  <c:v>3.3873483213708377</c:v>
                </c:pt>
                <c:pt idx="452">
                  <c:v>3.4313838495486633</c:v>
                </c:pt>
                <c:pt idx="453">
                  <c:v>3.4759918395927953</c:v>
                </c:pt>
                <c:pt idx="454">
                  <c:v>3.5211797335075015</c:v>
                </c:pt>
                <c:pt idx="455">
                  <c:v>3.5669550700430968</c:v>
                </c:pt>
                <c:pt idx="456">
                  <c:v>3.6133254859536583</c:v>
                </c:pt>
                <c:pt idx="457">
                  <c:v>3.6602987172710622</c:v>
                </c:pt>
                <c:pt idx="458">
                  <c:v>3.7078826005955792</c:v>
                </c:pt>
                <c:pt idx="459">
                  <c:v>3.7560850744033187</c:v>
                </c:pt>
                <c:pt idx="460">
                  <c:v>3.8049141803705639</c:v>
                </c:pt>
                <c:pt idx="461">
                  <c:v>3.8543780647153807</c:v>
                </c:pt>
                <c:pt idx="462">
                  <c:v>3.9044849795566803</c:v>
                </c:pt>
                <c:pt idx="463">
                  <c:v>3.9552432842909169</c:v>
                </c:pt>
                <c:pt idx="464">
                  <c:v>4.0066614469867003</c:v>
                </c:pt>
                <c:pt idx="465">
                  <c:v>4.0587480457975333</c:v>
                </c:pt>
                <c:pt idx="466">
                  <c:v>4.1115117703928865</c:v>
                </c:pt>
                <c:pt idx="467">
                  <c:v>4.164961423407985</c:v>
                </c:pt>
                <c:pt idx="468">
                  <c:v>4.2191059219123037</c:v>
                </c:pt>
                <c:pt idx="469">
                  <c:v>4.2739542988971628</c:v>
                </c:pt>
                <c:pt idx="470">
                  <c:v>4.3295157047828274</c:v>
                </c:pt>
                <c:pt idx="471">
                  <c:v>4.3857994089450019</c:v>
                </c:pt>
                <c:pt idx="472">
                  <c:v>4.4428148012612745</c:v>
                </c:pt>
                <c:pt idx="473">
                  <c:v>4.5005713936776823</c:v>
                </c:pt>
                <c:pt idx="474">
                  <c:v>4.5590788217954845</c:v>
                </c:pt>
                <c:pt idx="475">
                  <c:v>4.6183468464788255</c:v>
                </c:pt>
                <c:pt idx="476">
                  <c:v>4.6783853554830568</c:v>
                </c:pt>
                <c:pt idx="477">
                  <c:v>4.7392043651043529</c:v>
                </c:pt>
                <c:pt idx="478">
                  <c:v>4.8008140218506865</c:v>
                </c:pt>
                <c:pt idx="479">
                  <c:v>4.86322460413475</c:v>
                </c:pt>
                <c:pt idx="480">
                  <c:v>4.9264465239885009</c:v>
                </c:pt>
                <c:pt idx="481">
                  <c:v>4.9904903288003508</c:v>
                </c:pt>
                <c:pt idx="482">
                  <c:v>5.0553667030747693</c:v>
                </c:pt>
                <c:pt idx="483">
                  <c:v>5.1210864702147267</c:v>
                </c:pt>
                <c:pt idx="484">
                  <c:v>5.187660594327518</c:v>
                </c:pt>
                <c:pt idx="485">
                  <c:v>5.2551001820537824</c:v>
                </c:pt>
                <c:pt idx="486">
                  <c:v>5.3234164844204725</c:v>
                </c:pt>
                <c:pt idx="487">
                  <c:v>5.3926208987179365</c:v>
                </c:pt>
                <c:pt idx="488">
                  <c:v>5.4627249704012675</c:v>
                </c:pt>
                <c:pt idx="489">
                  <c:v>5.5337403950164914</c:v>
                </c:pt>
                <c:pt idx="490">
                  <c:v>5.6056790201517019</c:v>
                </c:pt>
                <c:pt idx="491">
                  <c:v>5.6785528474136715</c:v>
                </c:pt>
                <c:pt idx="492">
                  <c:v>5.7523740344300505</c:v>
                </c:pt>
                <c:pt idx="493">
                  <c:v>5.8271548968776203</c:v>
                </c:pt>
                <c:pt idx="494">
                  <c:v>5.9029079105370466</c:v>
                </c:pt>
                <c:pt idx="495">
                  <c:v>5.9796457133740581</c:v>
                </c:pt>
                <c:pt idx="496">
                  <c:v>6.0573811076478865</c:v>
                </c:pt>
                <c:pt idx="497">
                  <c:v>6.136127062047315</c:v>
                </c:pt>
                <c:pt idx="498">
                  <c:v>6.2158967138539314</c:v>
                </c:pt>
                <c:pt idx="499">
                  <c:v>6.2967033711340425</c:v>
                </c:pt>
                <c:pt idx="500">
                  <c:v>6.3785605149587719</c:v>
                </c:pt>
                <c:pt idx="501">
                  <c:v>6.4614818016532354</c:v>
                </c:pt>
                <c:pt idx="502">
                  <c:v>6.5454810650747284</c:v>
                </c:pt>
                <c:pt idx="503">
                  <c:v>6.6305723189206978</c:v>
                </c:pt>
                <c:pt idx="504">
                  <c:v>6.7167697590666799</c:v>
                </c:pt>
                <c:pt idx="505">
                  <c:v>6.8040877659345318</c:v>
                </c:pt>
                <c:pt idx="506">
                  <c:v>6.8925409068916785</c:v>
                </c:pt>
                <c:pt idx="507">
                  <c:v>6.9821439386812711</c:v>
                </c:pt>
                <c:pt idx="508">
                  <c:v>7.0729118098841273</c:v>
                </c:pt>
                <c:pt idx="509">
                  <c:v>7.1648596634126145</c:v>
                </c:pt>
                <c:pt idx="510">
                  <c:v>7.2580028390369709</c:v>
                </c:pt>
                <c:pt idx="511">
                  <c:v>7.3523568759444506</c:v>
                </c:pt>
                <c:pt idx="512">
                  <c:v>7.4479375153317395</c:v>
                </c:pt>
                <c:pt idx="513">
                  <c:v>7.5447607030310522</c:v>
                </c:pt>
                <c:pt idx="514">
                  <c:v>7.6428425921704548</c:v>
                </c:pt>
                <c:pt idx="515">
                  <c:v>7.7421995458686714</c:v>
                </c:pt>
                <c:pt idx="516">
                  <c:v>7.8428481399649614</c:v>
                </c:pt>
                <c:pt idx="517">
                  <c:v>7.9448051657845093</c:v>
                </c:pt>
                <c:pt idx="518">
                  <c:v>8.0480876329397031</c:v>
                </c:pt>
                <c:pt idx="519">
                  <c:v>8.1527127721679484</c:v>
                </c:pt>
                <c:pt idx="520">
                  <c:v>8.2586980382061004</c:v>
                </c:pt>
                <c:pt idx="521">
                  <c:v>8.3660611127027806</c:v>
                </c:pt>
                <c:pt idx="522">
                  <c:v>8.4748199071679267</c:v>
                </c:pt>
                <c:pt idx="523">
                  <c:v>8.5849925659610964</c:v>
                </c:pt>
                <c:pt idx="524">
                  <c:v>8.6965974693185899</c:v>
                </c:pt>
                <c:pt idx="525">
                  <c:v>8.8096532364197646</c:v>
                </c:pt>
                <c:pt idx="526">
                  <c:v>8.9241787284931391</c:v>
                </c:pt>
                <c:pt idx="527">
                  <c:v>9.0401930519635982</c:v>
                </c:pt>
                <c:pt idx="528">
                  <c:v>9.1577155616391188</c:v>
                </c:pt>
                <c:pt idx="529">
                  <c:v>9.2767658639404313</c:v>
                </c:pt>
                <c:pt idx="530">
                  <c:v>9.3973638201716483</c:v>
                </c:pt>
                <c:pt idx="531">
                  <c:v>9.5195295498338854</c:v>
                </c:pt>
                <c:pt idx="532">
                  <c:v>9.6432834339817219</c:v>
                </c:pt>
                <c:pt idx="533">
                  <c:v>9.7686461186234865</c:v>
                </c:pt>
                <c:pt idx="534">
                  <c:v>9.8956385181656454</c:v>
                </c:pt>
                <c:pt idx="535">
                  <c:v>10.02428181890175</c:v>
                </c:pt>
                <c:pt idx="536">
                  <c:v>10.154597482547462</c:v>
                </c:pt>
                <c:pt idx="537">
                  <c:v>10.286607249820579</c:v>
                </c:pt>
                <c:pt idx="538">
                  <c:v>10.42033314406825</c:v>
                </c:pt>
                <c:pt idx="539">
                  <c:v>10.555797474941157</c:v>
                </c:pt>
                <c:pt idx="540">
                  <c:v>10.693022842115363</c:v>
                </c:pt>
                <c:pt idx="541">
                  <c:v>10.832032139062887</c:v>
                </c:pt>
                <c:pt idx="542">
                  <c:v>10.972848556870705</c:v>
                </c:pt>
                <c:pt idx="543">
                  <c:v>11.115495588110004</c:v>
                </c:pt>
                <c:pt idx="544">
                  <c:v>11.259997030755425</c:v>
                </c:pt>
                <c:pt idx="545">
                  <c:v>11.40637699215525</c:v>
                </c:pt>
                <c:pt idx="546">
                  <c:v>11.554659893053287</c:v>
                </c:pt>
                <c:pt idx="547">
                  <c:v>11.704870471662948</c:v>
                </c:pt>
                <c:pt idx="548">
                  <c:v>11.857033787794569</c:v>
                </c:pt>
                <c:pt idx="549">
                  <c:v>12.011175227035876</c:v>
                </c:pt>
                <c:pt idx="550">
                  <c:v>12.167320504987364</c:v>
                </c:pt>
                <c:pt idx="551">
                  <c:v>12.325495671552231</c:v>
                </c:pt>
                <c:pt idx="552">
                  <c:v>12.485727115282376</c:v>
                </c:pt>
                <c:pt idx="553">
                  <c:v>12.648041567781043</c:v>
                </c:pt>
                <c:pt idx="554">
                  <c:v>12.812466108162242</c:v>
                </c:pt>
                <c:pt idx="555">
                  <c:v>12.979028167568305</c:v>
                </c:pt>
                <c:pt idx="556">
                  <c:v>13.1477555337467</c:v>
                </c:pt>
                <c:pt idx="557">
                  <c:v>13.318676355685406</c:v>
                </c:pt>
                <c:pt idx="558">
                  <c:v>13.491819148309306</c:v>
                </c:pt>
                <c:pt idx="559">
                  <c:v>13.667212797237323</c:v>
                </c:pt>
                <c:pt idx="560">
                  <c:v>13.84488656360142</c:v>
                </c:pt>
                <c:pt idx="561">
                  <c:v>14.024870088928227</c:v>
                </c:pt>
                <c:pt idx="562">
                  <c:v>14.207193400084291</c:v>
                </c:pt>
                <c:pt idx="563">
                  <c:v>14.391886914285424</c:v>
                </c:pt>
                <c:pt idx="564">
                  <c:v>14.578981444171065</c:v>
                </c:pt>
                <c:pt idx="565">
                  <c:v>14.76850820294532</c:v>
                </c:pt>
                <c:pt idx="566">
                  <c:v>14.960498809583649</c:v>
                </c:pt>
                <c:pt idx="567">
                  <c:v>15.154985294108222</c:v>
                </c:pt>
                <c:pt idx="568">
                  <c:v>15.352000102931596</c:v>
                </c:pt>
                <c:pt idx="569">
                  <c:v>15.551576104269706</c:v>
                </c:pt>
                <c:pt idx="570">
                  <c:v>15.753746593625261</c:v>
                </c:pt>
                <c:pt idx="571">
                  <c:v>15.958545299342376</c:v>
                </c:pt>
                <c:pt idx="572">
                  <c:v>16.166006388233782</c:v>
                </c:pt>
                <c:pt idx="573">
                  <c:v>16.376164471280831</c:v>
                </c:pt>
                <c:pt idx="574">
                  <c:v>16.589054609407491</c:v>
                </c:pt>
                <c:pt idx="575">
                  <c:v>16.80471231932971</c:v>
                </c:pt>
                <c:pt idx="576">
                  <c:v>17.023173579481004</c:v>
                </c:pt>
                <c:pt idx="577">
                  <c:v>17.244474836014302</c:v>
                </c:pt>
                <c:pt idx="578">
                  <c:v>17.468653008882487</c:v>
                </c:pt>
                <c:pt idx="579">
                  <c:v>17.695745497997962</c:v>
                </c:pt>
                <c:pt idx="580">
                  <c:v>17.925790189471858</c:v>
                </c:pt>
                <c:pt idx="581">
                  <c:v>18.158825461935091</c:v>
                </c:pt>
                <c:pt idx="582">
                  <c:v>18.394890192940231</c:v>
                </c:pt>
                <c:pt idx="583">
                  <c:v>18.634023765448539</c:v>
                </c:pt>
                <c:pt idx="584">
                  <c:v>18.876266074399229</c:v>
                </c:pt>
                <c:pt idx="585">
                  <c:v>19.121657533366456</c:v>
                </c:pt>
                <c:pt idx="586">
                  <c:v>19.370239081300159</c:v>
                </c:pt>
                <c:pt idx="587">
                  <c:v>19.622052189357117</c:v>
                </c:pt>
                <c:pt idx="588">
                  <c:v>19.877138867818815</c:v>
                </c:pt>
                <c:pt idx="589">
                  <c:v>20.135541673100345</c:v>
                </c:pt>
                <c:pt idx="590">
                  <c:v>20.397303714850754</c:v>
                </c:pt>
                <c:pt idx="591">
                  <c:v>20.662468663143759</c:v>
                </c:pt>
                <c:pt idx="592">
                  <c:v>20.931080755764633</c:v>
                </c:pt>
                <c:pt idx="593">
                  <c:v>21.203184805589562</c:v>
                </c:pt>
                <c:pt idx="594">
                  <c:v>21.47882620806217</c:v>
                </c:pt>
                <c:pt idx="595">
                  <c:v>21.758050948766989</c:v>
                </c:pt>
                <c:pt idx="596">
                  <c:v>22.040905611101</c:v>
                </c:pt>
                <c:pt idx="597">
                  <c:v>22.327437384045286</c:v>
                </c:pt>
                <c:pt idx="598">
                  <c:v>22.617694070037899</c:v>
                </c:pt>
                <c:pt idx="599">
                  <c:v>22.911724092948386</c:v>
                </c:pt>
                <c:pt idx="600">
                  <c:v>23.209576506156687</c:v>
                </c:pt>
                <c:pt idx="601">
                  <c:v>23.511301000736751</c:v>
                </c:pt>
                <c:pt idx="602">
                  <c:v>23.816947913746333</c:v>
                </c:pt>
                <c:pt idx="603">
                  <c:v>24.126568236625026</c:v>
                </c:pt>
                <c:pt idx="604">
                  <c:v>24.44021362370108</c:v>
                </c:pt>
                <c:pt idx="605">
                  <c:v>24.75793640080926</c:v>
                </c:pt>
                <c:pt idx="606">
                  <c:v>25.079789574019721</c:v>
                </c:pt>
                <c:pt idx="607">
                  <c:v>25.405826838481978</c:v>
                </c:pt>
                <c:pt idx="608">
                  <c:v>25.736102587382241</c:v>
                </c:pt>
                <c:pt idx="609">
                  <c:v>26.070671921018295</c:v>
                </c:pt>
                <c:pt idx="610">
                  <c:v>26.409590655991487</c:v>
                </c:pt>
                <c:pt idx="611">
                  <c:v>26.752915334519383</c:v>
                </c:pt>
                <c:pt idx="612">
                  <c:v>27.100703233868089</c:v>
                </c:pt>
                <c:pt idx="613">
                  <c:v>27.453012375908358</c:v>
                </c:pt>
                <c:pt idx="614">
                  <c:v>27.80990153679522</c:v>
                </c:pt>
                <c:pt idx="615">
                  <c:v>28.171430256773526</c:v>
                </c:pt>
                <c:pt idx="616">
                  <c:v>28.537658850111608</c:v>
                </c:pt>
                <c:pt idx="617">
                  <c:v>28.908648415162975</c:v>
                </c:pt>
                <c:pt idx="618">
                  <c:v>29.284460844560101</c:v>
                </c:pt>
                <c:pt idx="619">
                  <c:v>29.665158835539426</c:v>
                </c:pt>
                <c:pt idx="620">
                  <c:v>30.050805900401517</c:v>
                </c:pt>
                <c:pt idx="621">
                  <c:v>30.441466377106632</c:v>
                </c:pt>
                <c:pt idx="622">
                  <c:v>30.837205440009118</c:v>
                </c:pt>
                <c:pt idx="623">
                  <c:v>31.238089110729121</c:v>
                </c:pt>
                <c:pt idx="624">
                  <c:v>31.644184269168655</c:v>
                </c:pt>
                <c:pt idx="625">
                  <c:v>32.055558664667842</c:v>
                </c:pt>
                <c:pt idx="626">
                  <c:v>32.472280927308496</c:v>
                </c:pt>
                <c:pt idx="627">
                  <c:v>32.894420579363313</c:v>
                </c:pt>
                <c:pt idx="628">
                  <c:v>33.322048046895262</c:v>
                </c:pt>
                <c:pt idx="629">
                  <c:v>33.75523467150488</c:v>
                </c:pt>
                <c:pt idx="630">
                  <c:v>34.194052722234439</c:v>
                </c:pt>
                <c:pt idx="631">
                  <c:v>34.638575407623485</c:v>
                </c:pt>
                <c:pt idx="632">
                  <c:v>35.088876887922574</c:v>
                </c:pt>
                <c:pt idx="633">
                  <c:v>35.545032287465581</c:v>
                </c:pt>
                <c:pt idx="634">
                  <c:v>36.007117707202475</c:v>
                </c:pt>
                <c:pt idx="635">
                  <c:v>36.475210237396254</c:v>
                </c:pt>
                <c:pt idx="636">
                  <c:v>36.949387970482299</c:v>
                </c:pt>
                <c:pt idx="637">
                  <c:v>37.429730014098681</c:v>
                </c:pt>
                <c:pt idx="638">
                  <c:v>37.916316504281959</c:v>
                </c:pt>
                <c:pt idx="639">
                  <c:v>38.409228618837624</c:v>
                </c:pt>
                <c:pt idx="640">
                  <c:v>38.908548590882504</c:v>
                </c:pt>
                <c:pt idx="641">
                  <c:v>39.414359722563979</c:v>
                </c:pt>
                <c:pt idx="642">
                  <c:v>39.926746398957313</c:v>
                </c:pt>
                <c:pt idx="643">
                  <c:v>40.445794102143743</c:v>
                </c:pt>
                <c:pt idx="644">
                  <c:v>40.971589425471514</c:v>
                </c:pt>
                <c:pt idx="645">
                  <c:v>41.504220088002725</c:v>
                </c:pt>
                <c:pt idx="646">
                  <c:v>42.043774949146766</c:v>
                </c:pt>
                <c:pt idx="647">
                  <c:v>42.59034402348567</c:v>
                </c:pt>
                <c:pt idx="648">
                  <c:v>43.144018495790974</c:v>
                </c:pt>
                <c:pt idx="649">
                  <c:v>43.704890736236244</c:v>
                </c:pt>
                <c:pt idx="650">
                  <c:v>44.273054315807329</c:v>
                </c:pt>
                <c:pt idx="651">
                  <c:v>44.848604021912713</c:v>
                </c:pt>
                <c:pt idx="652">
                  <c:v>45.431635874197674</c:v>
                </c:pt>
                <c:pt idx="653">
                  <c:v>46.02224714056225</c:v>
                </c:pt>
                <c:pt idx="654">
                  <c:v>46.620536353389561</c:v>
                </c:pt>
                <c:pt idx="655">
                  <c:v>47.226603325983611</c:v>
                </c:pt>
                <c:pt idx="656">
                  <c:v>47.840549169221255</c:v>
                </c:pt>
                <c:pt idx="657">
                  <c:v>48.462476308421373</c:v>
                </c:pt>
                <c:pt idx="658">
                  <c:v>49.092488500430761</c:v>
                </c:pt>
                <c:pt idx="659">
                  <c:v>49.730690850936334</c:v>
                </c:pt>
                <c:pt idx="660">
                  <c:v>50.377189831998407</c:v>
                </c:pt>
                <c:pt idx="661">
                  <c:v>51.032093299814477</c:v>
                </c:pt>
                <c:pt idx="662">
                  <c:v>51.695510512712062</c:v>
                </c:pt>
                <c:pt idx="663">
                  <c:v>52.36755214937731</c:v>
                </c:pt>
                <c:pt idx="664">
                  <c:v>53.048330327319213</c:v>
                </c:pt>
                <c:pt idx="665">
                  <c:v>53.73795862157445</c:v>
                </c:pt>
                <c:pt idx="666">
                  <c:v>54.436552083654817</c:v>
                </c:pt>
                <c:pt idx="667">
                  <c:v>55.144227260742113</c:v>
                </c:pt>
                <c:pt idx="668">
                  <c:v>55.861102215132</c:v>
                </c:pt>
                <c:pt idx="669">
                  <c:v>56.587296543928645</c:v>
                </c:pt>
                <c:pt idx="670">
                  <c:v>57.32293139899992</c:v>
                </c:pt>
                <c:pt idx="671">
                  <c:v>58.068129507186761</c:v>
                </c:pt>
                <c:pt idx="672">
                  <c:v>58.823015190780161</c:v>
                </c:pt>
                <c:pt idx="673">
                  <c:v>59.587714388260295</c:v>
                </c:pt>
                <c:pt idx="674">
                  <c:v>60.362354675307579</c:v>
                </c:pt>
                <c:pt idx="675">
                  <c:v>61.147065286086644</c:v>
                </c:pt>
                <c:pt idx="676">
                  <c:v>61.941977134805782</c:v>
                </c:pt>
                <c:pt idx="677">
                  <c:v>62.747222837558262</c:v>
                </c:pt>
                <c:pt idx="678">
                  <c:v>63.562936734446502</c:v>
                </c:pt>
                <c:pt idx="679">
                  <c:v>64.3892549119943</c:v>
                </c:pt>
                <c:pt idx="680">
                  <c:v>65.226315225850215</c:v>
                </c:pt>
                <c:pt idx="681">
                  <c:v>66.074257323786057</c:v>
                </c:pt>
                <c:pt idx="682">
                  <c:v>66.933222668995796</c:v>
                </c:pt>
                <c:pt idx="683">
                  <c:v>67.803354563692409</c:v>
                </c:pt>
                <c:pt idx="684">
                  <c:v>68.684798173019956</c:v>
                </c:pt>
                <c:pt idx="685">
                  <c:v>69.57770054926965</c:v>
                </c:pt>
                <c:pt idx="686">
                  <c:v>70.482210656410146</c:v>
                </c:pt>
                <c:pt idx="687">
                  <c:v>71.39847939494345</c:v>
                </c:pt>
                <c:pt idx="688">
                  <c:v>72.326659627077944</c:v>
                </c:pt>
                <c:pt idx="689">
                  <c:v>73.266906202229649</c:v>
                </c:pt>
                <c:pt idx="690">
                  <c:v>74.219375982858679</c:v>
                </c:pt>
                <c:pt idx="691">
                  <c:v>75.184227870635851</c:v>
                </c:pt>
                <c:pt idx="692">
                  <c:v>76.161622832953796</c:v>
                </c:pt>
                <c:pt idx="693">
                  <c:v>77.151723929782506</c:v>
                </c:pt>
                <c:pt idx="694">
                  <c:v>78.154696340869648</c:v>
                </c:pt>
                <c:pt idx="695">
                  <c:v>79.170707393300646</c:v>
                </c:pt>
                <c:pt idx="696">
                  <c:v>80.199926589413877</c:v>
                </c:pt>
                <c:pt idx="697">
                  <c:v>81.24252563507649</c:v>
                </c:pt>
                <c:pt idx="698">
                  <c:v>82.298678468332227</c:v>
                </c:pt>
                <c:pt idx="699">
                  <c:v>83.368561288420509</c:v>
                </c:pt>
                <c:pt idx="700">
                  <c:v>84.452352585169919</c:v>
                </c:pt>
                <c:pt idx="701">
                  <c:v>85.550233168777197</c:v>
                </c:pt>
                <c:pt idx="702">
                  <c:v>86.662386199970967</c:v>
                </c:pt>
                <c:pt idx="703">
                  <c:v>87.788997220570849</c:v>
                </c:pt>
                <c:pt idx="704">
                  <c:v>88.930254184438326</c:v>
                </c:pt>
                <c:pt idx="705">
                  <c:v>90.086347488836012</c:v>
                </c:pt>
                <c:pt idx="706">
                  <c:v>91.257470006190758</c:v>
                </c:pt>
                <c:pt idx="707">
                  <c:v>92.443817116271319</c:v>
                </c:pt>
                <c:pt idx="708">
                  <c:v>93.645586738782626</c:v>
                </c:pt>
                <c:pt idx="709">
                  <c:v>94.862979366387009</c:v>
                </c:pt>
                <c:pt idx="710">
                  <c:v>96.096198098150055</c:v>
                </c:pt>
                <c:pt idx="711">
                  <c:v>97.345448673425665</c:v>
                </c:pt>
                <c:pt idx="712">
                  <c:v>98.610939506180458</c:v>
                </c:pt>
                <c:pt idx="713">
                  <c:v>99.892881719760538</c:v>
                </c:pt>
                <c:pt idx="714">
                  <c:v>101.19148918211773</c:v>
                </c:pt>
                <c:pt idx="715">
                  <c:v>102.50697854148505</c:v>
                </c:pt>
                <c:pt idx="716">
                  <c:v>103.83956926252455</c:v>
                </c:pt>
                <c:pt idx="717">
                  <c:v>105.18948366293736</c:v>
                </c:pt>
                <c:pt idx="718">
                  <c:v>106.55694695055536</c:v>
                </c:pt>
                <c:pt idx="719">
                  <c:v>107.94218726091297</c:v>
                </c:pt>
                <c:pt idx="720">
                  <c:v>109.3454356953046</c:v>
                </c:pt>
                <c:pt idx="721">
                  <c:v>110.76692635934374</c:v>
                </c:pt>
                <c:pt idx="722">
                  <c:v>112.20689640201502</c:v>
                </c:pt>
                <c:pt idx="723">
                  <c:v>113.66558605524121</c:v>
                </c:pt>
                <c:pt idx="724">
                  <c:v>115.14323867395925</c:v>
                </c:pt>
                <c:pt idx="725">
                  <c:v>116.6401007767206</c:v>
                </c:pt>
                <c:pt idx="726">
                  <c:v>118.15642208681814</c:v>
                </c:pt>
                <c:pt idx="727">
                  <c:v>119.69245557394675</c:v>
                </c:pt>
                <c:pt idx="728">
                  <c:v>121.24845749640805</c:v>
                </c:pt>
                <c:pt idx="729">
                  <c:v>122.82468744386135</c:v>
                </c:pt>
                <c:pt idx="730">
                  <c:v>124.42140838063148</c:v>
                </c:pt>
                <c:pt idx="731">
                  <c:v>126.03888668957973</c:v>
                </c:pt>
                <c:pt idx="732">
                  <c:v>127.67739221654382</c:v>
                </c:pt>
                <c:pt idx="733">
                  <c:v>129.33719831535987</c:v>
                </c:pt>
                <c:pt idx="734">
                  <c:v>131.01858189345853</c:v>
                </c:pt>
                <c:pt idx="735">
                  <c:v>132.72182345807428</c:v>
                </c:pt>
                <c:pt idx="736">
                  <c:v>134.44720716302885</c:v>
                </c:pt>
                <c:pt idx="737">
                  <c:v>136.19502085614818</c:v>
                </c:pt>
                <c:pt idx="738">
                  <c:v>137.96555612727812</c:v>
                </c:pt>
                <c:pt idx="739">
                  <c:v>139.75910835693281</c:v>
                </c:pt>
                <c:pt idx="740">
                  <c:v>141.57597676557248</c:v>
                </c:pt>
                <c:pt idx="741">
                  <c:v>143.41646446352522</c:v>
                </c:pt>
                <c:pt idx="742">
                  <c:v>145.28087850155092</c:v>
                </c:pt>
                <c:pt idx="743">
                  <c:v>147.16952992207118</c:v>
                </c:pt>
                <c:pt idx="744">
                  <c:v>149.0827338110582</c:v>
                </c:pt>
                <c:pt idx="745">
                  <c:v>151.02080935060243</c:v>
                </c:pt>
                <c:pt idx="746">
                  <c:v>152.98407987215981</c:v>
                </c:pt>
                <c:pt idx="747">
                  <c:v>154.97287291049781</c:v>
                </c:pt>
                <c:pt idx="748">
                  <c:v>156.98752025833457</c:v>
                </c:pt>
                <c:pt idx="749">
                  <c:v>159.02835802169261</c:v>
                </c:pt>
                <c:pt idx="750">
                  <c:v>161.09572667597467</c:v>
                </c:pt>
                <c:pt idx="751">
                  <c:v>163.18997112276176</c:v>
                </c:pt>
                <c:pt idx="752">
                  <c:v>165.31144074735806</c:v>
                </c:pt>
                <c:pt idx="753">
                  <c:v>167.46048947707445</c:v>
                </c:pt>
                <c:pt idx="754">
                  <c:v>169.63747584027564</c:v>
                </c:pt>
                <c:pt idx="755">
                  <c:v>171.84276302619918</c:v>
                </c:pt>
                <c:pt idx="756">
                  <c:v>174.07671894554002</c:v>
                </c:pt>
                <c:pt idx="757">
                  <c:v>176.33971629183139</c:v>
                </c:pt>
                <c:pt idx="758">
                  <c:v>178.63213260362593</c:v>
                </c:pt>
                <c:pt idx="759">
                  <c:v>180.95435032747267</c:v>
                </c:pt>
                <c:pt idx="760">
                  <c:v>183.30675688173017</c:v>
                </c:pt>
                <c:pt idx="761">
                  <c:v>185.68974472119152</c:v>
                </c:pt>
                <c:pt idx="762">
                  <c:v>188.10371140256737</c:v>
                </c:pt>
                <c:pt idx="763">
                  <c:v>190.54905965080056</c:v>
                </c:pt>
                <c:pt idx="764">
                  <c:v>193.02619742626149</c:v>
                </c:pt>
                <c:pt idx="765">
                  <c:v>195.53553799280272</c:v>
                </c:pt>
                <c:pt idx="766">
                  <c:v>198.07749998670965</c:v>
                </c:pt>
                <c:pt idx="767">
                  <c:v>200.65250748653685</c:v>
                </c:pt>
                <c:pt idx="768">
                  <c:v>203.26099008386132</c:v>
                </c:pt>
                <c:pt idx="769">
                  <c:v>205.90338295495158</c:v>
                </c:pt>
                <c:pt idx="770">
                  <c:v>208.58012693336607</c:v>
                </c:pt>
                <c:pt idx="771">
                  <c:v>211.29166858349981</c:v>
                </c:pt>
                <c:pt idx="772">
                  <c:v>214.03846027508521</c:v>
                </c:pt>
                <c:pt idx="773">
                  <c:v>216.82096025866127</c:v>
                </c:pt>
                <c:pt idx="774">
                  <c:v>219.63963274202385</c:v>
                </c:pt>
                <c:pt idx="775">
                  <c:v>222.49494796767067</c:v>
                </c:pt>
                <c:pt idx="776">
                  <c:v>225.38738229124982</c:v>
                </c:pt>
                <c:pt idx="777">
                  <c:v>228.31741826103604</c:v>
                </c:pt>
                <c:pt idx="778">
                  <c:v>231.28554469842948</c:v>
                </c:pt>
                <c:pt idx="779">
                  <c:v>234.29225677950905</c:v>
                </c:pt>
                <c:pt idx="780">
                  <c:v>237.33805611764302</c:v>
                </c:pt>
                <c:pt idx="781">
                  <c:v>240.42345084717201</c:v>
                </c:pt>
                <c:pt idx="782">
                  <c:v>243.54895570818482</c:v>
                </c:pt>
                <c:pt idx="783">
                  <c:v>246.71509213239119</c:v>
                </c:pt>
                <c:pt idx="784">
                  <c:v>249.92238833011299</c:v>
                </c:pt>
                <c:pt idx="785">
                  <c:v>253.17137937840442</c:v>
                </c:pt>
                <c:pt idx="786">
                  <c:v>256.46260731032402</c:v>
                </c:pt>
                <c:pt idx="787">
                  <c:v>259.79662120535744</c:v>
                </c:pt>
                <c:pt idx="788">
                  <c:v>263.17397728102696</c:v>
                </c:pt>
                <c:pt idx="789">
                  <c:v>266.5952389856788</c:v>
                </c:pt>
                <c:pt idx="790">
                  <c:v>270.06097709249423</c:v>
                </c:pt>
                <c:pt idx="791">
                  <c:v>273.57176979469665</c:v>
                </c:pt>
                <c:pt idx="792">
                  <c:v>277.12820280202766</c:v>
                </c:pt>
                <c:pt idx="793">
                  <c:v>280.73086943845396</c:v>
                </c:pt>
                <c:pt idx="794">
                  <c:v>284.38037074115363</c:v>
                </c:pt>
                <c:pt idx="795">
                  <c:v>288.07731556078869</c:v>
                </c:pt>
                <c:pt idx="796">
                  <c:v>291.82232066307904</c:v>
                </c:pt>
                <c:pt idx="797">
                  <c:v>295.61601083169899</c:v>
                </c:pt>
                <c:pt idx="798">
                  <c:v>299.45901897251014</c:v>
                </c:pt>
                <c:pt idx="799">
                  <c:v>303.35198621915401</c:v>
                </c:pt>
                <c:pt idx="800">
                  <c:v>307.29556204000193</c:v>
                </c:pt>
                <c:pt idx="801">
                  <c:v>311.290404346522</c:v>
                </c:pt>
                <c:pt idx="802">
                  <c:v>315.33717960302749</c:v>
                </c:pt>
                <c:pt idx="803">
                  <c:v>319.43656293786665</c:v>
                </c:pt>
                <c:pt idx="804">
                  <c:v>323.58923825605899</c:v>
                </c:pt>
                <c:pt idx="805">
                  <c:v>327.79589835338766</c:v>
                </c:pt>
                <c:pt idx="806">
                  <c:v>332.05724503198178</c:v>
                </c:pt>
                <c:pt idx="807">
                  <c:v>336.37398921739754</c:v>
                </c:pt>
                <c:pt idx="808">
                  <c:v>340.74685107722365</c:v>
                </c:pt>
                <c:pt idx="809">
                  <c:v>345.17656014122753</c:v>
                </c:pt>
                <c:pt idx="810">
                  <c:v>349.66385542306426</c:v>
                </c:pt>
                <c:pt idx="811">
                  <c:v>354.20948554356409</c:v>
                </c:pt>
                <c:pt idx="812">
                  <c:v>358.81420885562954</c:v>
                </c:pt>
                <c:pt idx="813">
                  <c:v>363.47879357075266</c:v>
                </c:pt>
                <c:pt idx="814">
                  <c:v>368.20401788717169</c:v>
                </c:pt>
                <c:pt idx="815">
                  <c:v>372.99067011970578</c:v>
                </c:pt>
                <c:pt idx="816">
                  <c:v>377.83954883126182</c:v>
                </c:pt>
                <c:pt idx="817">
                  <c:v>382.75146296606817</c:v>
                </c:pt>
                <c:pt idx="818">
                  <c:v>387.72723198462694</c:v>
                </c:pt>
                <c:pt idx="819">
                  <c:v>392.76768600042732</c:v>
                </c:pt>
                <c:pt idx="820">
                  <c:v>397.87366591843261</c:v>
                </c:pt>
                <c:pt idx="821">
                  <c:v>403.0460235753722</c:v>
                </c:pt>
                <c:pt idx="822">
                  <c:v>408.28562188185202</c:v>
                </c:pt>
                <c:pt idx="823">
                  <c:v>413.59333496631473</c:v>
                </c:pt>
                <c:pt idx="824">
                  <c:v>418.97004832087811</c:v>
                </c:pt>
                <c:pt idx="825">
                  <c:v>424.41665894904844</c:v>
                </c:pt>
                <c:pt idx="826">
                  <c:v>429.93407551538695</c:v>
                </c:pt>
                <c:pt idx="827">
                  <c:v>435.52321849708596</c:v>
                </c:pt>
                <c:pt idx="828">
                  <c:v>441.1850203375493</c:v>
                </c:pt>
                <c:pt idx="829">
                  <c:v>446.92042560193721</c:v>
                </c:pt>
                <c:pt idx="830">
                  <c:v>452.73039113476278</c:v>
                </c:pt>
                <c:pt idx="831">
                  <c:v>458.61588621951432</c:v>
                </c:pt>
                <c:pt idx="832">
                  <c:v>464.57789274036787</c:v>
                </c:pt>
                <c:pt idx="833">
                  <c:v>470.61740534599261</c:v>
                </c:pt>
                <c:pt idx="834">
                  <c:v>476.73543161549043</c:v>
                </c:pt>
                <c:pt idx="835">
                  <c:v>482.93299222649165</c:v>
                </c:pt>
                <c:pt idx="836">
                  <c:v>489.21112112543631</c:v>
                </c:pt>
                <c:pt idx="837">
                  <c:v>495.57086570006732</c:v>
                </c:pt>
                <c:pt idx="838">
                  <c:v>502.0132869541676</c:v>
                </c:pt>
                <c:pt idx="839">
                  <c:v>508.53945968457174</c:v>
                </c:pt>
                <c:pt idx="840">
                  <c:v>515.1504726604727</c:v>
                </c:pt>
                <c:pt idx="841">
                  <c:v>521.84742880505394</c:v>
                </c:pt>
                <c:pt idx="842">
                  <c:v>528.63144537952303</c:v>
                </c:pt>
                <c:pt idx="843">
                  <c:v>535.50365416945669</c:v>
                </c:pt>
                <c:pt idx="844">
                  <c:v>542.46520167365941</c:v>
                </c:pt>
                <c:pt idx="845">
                  <c:v>549.5172492954149</c:v>
                </c:pt>
                <c:pt idx="846">
                  <c:v>556.66097353625855</c:v>
                </c:pt>
                <c:pt idx="847">
                  <c:v>563.89756619222612</c:v>
                </c:pt>
                <c:pt idx="848">
                  <c:v>571.22823455272805</c:v>
                </c:pt>
                <c:pt idx="849">
                  <c:v>578.65420160191297</c:v>
                </c:pt>
                <c:pt idx="850">
                  <c:v>586.17670622273852</c:v>
                </c:pt>
                <c:pt idx="851">
                  <c:v>593.79700340363343</c:v>
                </c:pt>
                <c:pt idx="852">
                  <c:v>601.51636444788085</c:v>
                </c:pt>
                <c:pt idx="853">
                  <c:v>609.33607718570079</c:v>
                </c:pt>
                <c:pt idx="854">
                  <c:v>617.25744618911733</c:v>
                </c:pt>
                <c:pt idx="855">
                  <c:v>625.28179298957787</c:v>
                </c:pt>
                <c:pt idx="856">
                  <c:v>633.41045629844029</c:v>
                </c:pt>
                <c:pt idx="857">
                  <c:v>641.64479223032185</c:v>
                </c:pt>
                <c:pt idx="858">
                  <c:v>649.98617452931455</c:v>
                </c:pt>
                <c:pt idx="859">
                  <c:v>658.435994798195</c:v>
                </c:pt>
                <c:pt idx="860">
                  <c:v>666.99566273057144</c:v>
                </c:pt>
                <c:pt idx="861">
                  <c:v>675.66660634606876</c:v>
                </c:pt>
                <c:pt idx="862">
                  <c:v>684.45027222856754</c:v>
                </c:pt>
                <c:pt idx="863">
                  <c:v>693.34812576753848</c:v>
                </c:pt>
                <c:pt idx="864">
                  <c:v>702.36165140251421</c:v>
                </c:pt>
                <c:pt idx="865">
                  <c:v>711.49235287074941</c:v>
                </c:pt>
                <c:pt idx="866">
                  <c:v>720.74175345806952</c:v>
                </c:pt>
                <c:pt idx="867">
                  <c:v>730.11139625302394</c:v>
                </c:pt>
                <c:pt idx="868">
                  <c:v>739.60284440431292</c:v>
                </c:pt>
                <c:pt idx="869">
                  <c:v>749.21768138156847</c:v>
                </c:pt>
                <c:pt idx="870">
                  <c:v>758.95751123952948</c:v>
                </c:pt>
                <c:pt idx="871">
                  <c:v>768.82395888564247</c:v>
                </c:pt>
                <c:pt idx="872">
                  <c:v>778.81867035115829</c:v>
                </c:pt>
                <c:pt idx="873">
                  <c:v>788.94331306572144</c:v>
                </c:pt>
                <c:pt idx="874">
                  <c:v>799.19957613557585</c:v>
                </c:pt>
                <c:pt idx="875">
                  <c:v>809.58917062533851</c:v>
                </c:pt>
                <c:pt idx="876">
                  <c:v>820.11382984346756</c:v>
                </c:pt>
                <c:pt idx="877">
                  <c:v>830.77530963143352</c:v>
                </c:pt>
                <c:pt idx="878">
                  <c:v>841.57538865664458</c:v>
                </c:pt>
                <c:pt idx="879">
                  <c:v>852.51586870917754</c:v>
                </c:pt>
                <c:pt idx="880">
                  <c:v>863.59857500239855</c:v>
                </c:pt>
                <c:pt idx="881">
                  <c:v>874.8253564774277</c:v>
                </c:pt>
                <c:pt idx="882">
                  <c:v>886.19808611163455</c:v>
                </c:pt>
                <c:pt idx="883">
                  <c:v>897.71866123108555</c:v>
                </c:pt>
                <c:pt idx="884">
                  <c:v>909.3890038270896</c:v>
                </c:pt>
                <c:pt idx="885">
                  <c:v>921.21106087684154</c:v>
                </c:pt>
                <c:pt idx="886">
                  <c:v>933.18680466824242</c:v>
                </c:pt>
                <c:pt idx="887">
                  <c:v>945.31823312892732</c:v>
                </c:pt>
                <c:pt idx="888">
                  <c:v>957.60737015960353</c:v>
                </c:pt>
                <c:pt idx="889">
                  <c:v>970.05626597167793</c:v>
                </c:pt>
                <c:pt idx="890">
                  <c:v>982.66699742930939</c:v>
                </c:pt>
                <c:pt idx="891">
                  <c:v>995.44166839588797</c:v>
                </c:pt>
                <c:pt idx="892">
                  <c:v>1008.3824100850358</c:v>
                </c:pt>
                <c:pt idx="893">
                  <c:v>1021.4913814161442</c:v>
                </c:pt>
                <c:pt idx="894">
                  <c:v>1034.7707693745531</c:v>
                </c:pt>
                <c:pt idx="895">
                  <c:v>1048.2227893764216</c:v>
                </c:pt>
                <c:pt idx="896">
                  <c:v>1061.8496856383149</c:v>
                </c:pt>
                <c:pt idx="897">
                  <c:v>1075.6537315516098</c:v>
                </c:pt>
                <c:pt idx="898">
                  <c:v>1089.6372300617838</c:v>
                </c:pt>
                <c:pt idx="899">
                  <c:v>1103.802514052587</c:v>
                </c:pt>
                <c:pt idx="900">
                  <c:v>1118.1519467352698</c:v>
                </c:pt>
                <c:pt idx="901">
                  <c:v>1132.6879220428257</c:v>
                </c:pt>
                <c:pt idx="902">
                  <c:v>1147.412865029386</c:v>
                </c:pt>
                <c:pt idx="903">
                  <c:v>1162.3292322747648</c:v>
                </c:pt>
                <c:pt idx="904">
                  <c:v>1177.4395122943395</c:v>
                </c:pt>
                <c:pt idx="905">
                  <c:v>1192.746225954166</c:v>
                </c:pt>
                <c:pt idx="906">
                  <c:v>1208.2519268915698</c:v>
                </c:pt>
                <c:pt idx="907">
                  <c:v>1223.959201941163</c:v>
                </c:pt>
                <c:pt idx="908">
                  <c:v>1239.870671566395</c:v>
                </c:pt>
                <c:pt idx="909">
                  <c:v>1255.9889902967579</c:v>
                </c:pt>
                <c:pt idx="910">
                  <c:v>1272.316847170616</c:v>
                </c:pt>
                <c:pt idx="911">
                  <c:v>1288.8569661838335</c:v>
                </c:pt>
                <c:pt idx="912">
                  <c:v>1305.6121067442232</c:v>
                </c:pt>
                <c:pt idx="913">
                  <c:v>1322.585064131898</c:v>
                </c:pt>
                <c:pt idx="914">
                  <c:v>1339.7786699656167</c:v>
                </c:pt>
                <c:pt idx="915">
                  <c:v>1357.1957926751654</c:v>
                </c:pt>
                <c:pt idx="916">
                  <c:v>1374.839337979939</c:v>
                </c:pt>
                <c:pt idx="917">
                  <c:v>1392.7122493736808</c:v>
                </c:pt>
                <c:pt idx="918">
                  <c:v>1410.8175086155393</c:v>
                </c:pt>
                <c:pt idx="919">
                  <c:v>1429.1581362275374</c:v>
                </c:pt>
                <c:pt idx="920">
                  <c:v>1447.7371919985001</c:v>
                </c:pt>
                <c:pt idx="921">
                  <c:v>1466.5577754944811</c:v>
                </c:pt>
                <c:pt idx="922">
                  <c:v>1485.6230265759018</c:v>
                </c:pt>
                <c:pt idx="923">
                  <c:v>1504.9361259213961</c:v>
                </c:pt>
                <c:pt idx="924">
                  <c:v>1524.5002955583698</c:v>
                </c:pt>
                <c:pt idx="925">
                  <c:v>1544.3187994006344</c:v>
                </c:pt>
                <c:pt idx="926">
                  <c:v>1564.3949437928359</c:v>
                </c:pt>
                <c:pt idx="927">
                  <c:v>1584.732078062146</c:v>
                </c:pt>
                <c:pt idx="928">
                  <c:v>1605.3335950769538</c:v>
                </c:pt>
                <c:pt idx="929">
                  <c:v>1626.2029318129528</c:v>
                </c:pt>
                <c:pt idx="930">
                  <c:v>1647.3435699265231</c:v>
                </c:pt>
                <c:pt idx="931">
                  <c:v>1668.7590363355648</c:v>
                </c:pt>
                <c:pt idx="932">
                  <c:v>1690.452903807929</c:v>
                </c:pt>
                <c:pt idx="933">
                  <c:v>1712.4287915574319</c:v>
                </c:pt>
                <c:pt idx="934">
                  <c:v>1734.6903658476779</c:v>
                </c:pt>
                <c:pt idx="935">
                  <c:v>1757.2413406036978</c:v>
                </c:pt>
                <c:pt idx="936">
                  <c:v>1780.0854780315458</c:v>
                </c:pt>
                <c:pt idx="937">
                  <c:v>1803.2265892459561</c:v>
                </c:pt>
                <c:pt idx="938">
                  <c:v>1826.6685349061529</c:v>
                </c:pt>
                <c:pt idx="939">
                  <c:v>1850.4152258599329</c:v>
                </c:pt>
                <c:pt idx="940">
                  <c:v>1874.4706237961148</c:v>
                </c:pt>
                <c:pt idx="941">
                  <c:v>1898.8387419054609</c:v>
                </c:pt>
                <c:pt idx="942">
                  <c:v>1923.523645550232</c:v>
                </c:pt>
                <c:pt idx="943">
                  <c:v>1948.529452942385</c:v>
                </c:pt>
                <c:pt idx="944">
                  <c:v>1973.8603358306348</c:v>
                </c:pt>
                <c:pt idx="945">
                  <c:v>1999.5205201964336</c:v>
                </c:pt>
                <c:pt idx="946">
                  <c:v>2025.5142869589836</c:v>
                </c:pt>
                <c:pt idx="947">
                  <c:v>2051.8459726894625</c:v>
                </c:pt>
                <c:pt idx="948">
                  <c:v>2078.5199703344229</c:v>
                </c:pt>
                <c:pt idx="949">
                  <c:v>2105.5407299487633</c:v>
                </c:pt>
                <c:pt idx="950">
                  <c:v>2132.9127594380971</c:v>
                </c:pt>
                <c:pt idx="951">
                  <c:v>2160.6406253107843</c:v>
                </c:pt>
                <c:pt idx="952">
                  <c:v>2188.7289534398287</c:v>
                </c:pt>
                <c:pt idx="953">
                  <c:v>2217.18242983455</c:v>
                </c:pt>
                <c:pt idx="954">
                  <c:v>2246.0058014223987</c:v>
                </c:pt>
                <c:pt idx="955">
                  <c:v>2275.2038768408902</c:v>
                </c:pt>
                <c:pt idx="956">
                  <c:v>2304.7815272398216</c:v>
                </c:pt>
                <c:pt idx="957">
                  <c:v>2334.7436870939387</c:v>
                </c:pt>
                <c:pt idx="958">
                  <c:v>2365.0953550261602</c:v>
                </c:pt>
                <c:pt idx="959">
                  <c:v>2395.8415946415089</c:v>
                </c:pt>
                <c:pt idx="960">
                  <c:v>2426.9875353718412</c:v>
                </c:pt>
                <c:pt idx="961">
                  <c:v>2458.5383733316762</c:v>
                </c:pt>
                <c:pt idx="962">
                  <c:v>2490.499372184991</c:v>
                </c:pt>
                <c:pt idx="963">
                  <c:v>2522.8758640233891</c:v>
                </c:pt>
                <c:pt idx="964">
                  <c:v>2555.6732502556929</c:v>
                </c:pt>
                <c:pt idx="965">
                  <c:v>2588.8970025090257</c:v>
                </c:pt>
                <c:pt idx="966">
                  <c:v>2622.5526635416336</c:v>
                </c:pt>
                <c:pt idx="967">
                  <c:v>2656.6458481676627</c:v>
                </c:pt>
                <c:pt idx="968">
                  <c:v>2691.1822441938457</c:v>
                </c:pt>
                <c:pt idx="969">
                  <c:v>2726.1676133683736</c:v>
                </c:pt>
                <c:pt idx="970">
                  <c:v>2761.6077923421622</c:v>
                </c:pt>
                <c:pt idx="971">
                  <c:v>2797.5086936426087</c:v>
                </c:pt>
                <c:pt idx="972">
                  <c:v>2833.8763066599672</c:v>
                </c:pt>
                <c:pt idx="973">
                  <c:v>2870.7166986465427</c:v>
                </c:pt>
                <c:pt idx="974">
                  <c:v>2908.0360157289447</c:v>
                </c:pt>
                <c:pt idx="975">
                  <c:v>2945.8404839334262</c:v>
                </c:pt>
                <c:pt idx="976">
                  <c:v>2984.1364102245575</c:v>
                </c:pt>
                <c:pt idx="977">
                  <c:v>3022.9301835574834</c:v>
                </c:pt>
                <c:pt idx="978">
                  <c:v>3062.2282759437162</c:v>
                </c:pt>
                <c:pt idx="979">
                  <c:v>3102.0372435309978</c:v>
                </c:pt>
                <c:pt idx="980">
                  <c:v>3142.3637276968952</c:v>
                </c:pt>
                <c:pt idx="981">
                  <c:v>3183.214456156953</c:v>
                </c:pt>
                <c:pt idx="982">
                  <c:v>3224.596244086993</c:v>
                </c:pt>
                <c:pt idx="983">
                  <c:v>3266.5159952601252</c:v>
                </c:pt>
                <c:pt idx="984">
                  <c:v>3308.9807031985051</c:v>
                </c:pt>
                <c:pt idx="985">
                  <c:v>3351.997452340092</c:v>
                </c:pt>
                <c:pt idx="986">
                  <c:v>3395.5734192205114</c:v>
                </c:pt>
                <c:pt idx="987">
                  <c:v>3439.7158736703777</c:v>
                </c:pt>
                <c:pt idx="988">
                  <c:v>3484.4321800280863</c:v>
                </c:pt>
                <c:pt idx="989">
                  <c:v>3529.7297983684507</c:v>
                </c:pt>
                <c:pt idx="990">
                  <c:v>3575.6162857472345</c:v>
                </c:pt>
                <c:pt idx="991">
                  <c:v>3622.0992974619544</c:v>
                </c:pt>
                <c:pt idx="992">
                  <c:v>3669.1865883289502</c:v>
                </c:pt>
                <c:pt idx="993">
                  <c:v>3716.8860139772419</c:v>
                </c:pt>
                <c:pt idx="994">
                  <c:v>3765.2055321589391</c:v>
                </c:pt>
                <c:pt idx="995">
                  <c:v>3814.1532040770062</c:v>
                </c:pt>
                <c:pt idx="996">
                  <c:v>3863.7371957300056</c:v>
                </c:pt>
                <c:pt idx="997">
                  <c:v>3913.965779274502</c:v>
                </c:pt>
              </c:numCache>
            </c:numRef>
          </c:xVal>
          <c:yVal>
            <c:numRef>
              <c:f>Sheet1!$C$8:$C$1005</c:f>
              <c:numCache>
                <c:formatCode>General</c:formatCode>
                <c:ptCount val="998"/>
                <c:pt idx="0">
                  <c:v>9.9999999575806298E-5</c:v>
                </c:pt>
                <c:pt idx="1">
                  <c:v>1.0261689955331391E-4</c:v>
                </c:pt>
                <c:pt idx="2">
                  <c:v>1.0530228118572943E-4</c:v>
                </c:pt>
                <c:pt idx="3">
                  <c:v>1.0805793656944705E-4</c:v>
                </c:pt>
                <c:pt idx="4">
                  <c:v>1.1088570469823273E-4</c:v>
                </c:pt>
                <c:pt idx="5">
                  <c:v>1.1378747269047416E-4</c:v>
                </c:pt>
                <c:pt idx="6">
                  <c:v>1.1676517704856224E-4</c:v>
                </c:pt>
                <c:pt idx="7">
                  <c:v>1.1982080495121521E-4</c:v>
                </c:pt>
                <c:pt idx="8">
                  <c:v>1.2295639557962883E-4</c:v>
                </c:pt>
                <c:pt idx="9">
                  <c:v>1.261740414783307E-4</c:v>
                </c:pt>
                <c:pt idx="10">
                  <c:v>1.2947588995164259E-4</c:v>
                </c:pt>
                <c:pt idx="11">
                  <c:v>1.3286414449669088E-4</c:v>
                </c:pt>
                <c:pt idx="12">
                  <c:v>1.3634106627391539E-4</c:v>
                </c:pt>
                <c:pt idx="13">
                  <c:v>1.3990897561606255E-4</c:v>
                </c:pt>
                <c:pt idx="14">
                  <c:v>1.435702535766616E-4</c:v>
                </c:pt>
                <c:pt idx="15">
                  <c:v>1.4732734351902897E-4</c:v>
                </c:pt>
                <c:pt idx="16">
                  <c:v>1.5118275274685351E-4</c:v>
                </c:pt>
                <c:pt idx="17">
                  <c:v>1.5513905417744941E-4</c:v>
                </c:pt>
                <c:pt idx="18">
                  <c:v>1.5919888805880292E-4</c:v>
                </c:pt>
                <c:pt idx="19">
                  <c:v>1.6336496373154283E-4</c:v>
                </c:pt>
                <c:pt idx="20">
                  <c:v>1.6764006143703313E-4</c:v>
                </c:pt>
                <c:pt idx="21">
                  <c:v>1.7202703417276588E-4</c:v>
                </c:pt>
                <c:pt idx="22">
                  <c:v>1.7652880959632259E-4</c:v>
                </c:pt>
                <c:pt idx="23">
                  <c:v>1.8114839197915091E-4</c:v>
                </c:pt>
                <c:pt idx="24">
                  <c:v>1.8588886421147291E-4</c:v>
                </c:pt>
                <c:pt idx="25">
                  <c:v>1.9075338985966069E-4</c:v>
                </c:pt>
                <c:pt idx="26">
                  <c:v>1.9574521527744888E-4</c:v>
                </c:pt>
                <c:pt idx="27">
                  <c:v>2.0086767177239826E-4</c:v>
                </c:pt>
                <c:pt idx="28">
                  <c:v>2.0612417782904911E-4</c:v>
                </c:pt>
                <c:pt idx="29">
                  <c:v>2.1151824139025815E-4</c:v>
                </c:pt>
                <c:pt idx="30">
                  <c:v>2.1705346219823702E-4</c:v>
                </c:pt>
                <c:pt idx="31">
                  <c:v>2.2273353419683623E-4</c:v>
                </c:pt>
                <c:pt idx="32">
                  <c:v>2.2856224799671957E-4</c:v>
                </c:pt>
                <c:pt idx="33">
                  <c:v>2.3454349340503686E-4</c:v>
                </c:pt>
                <c:pt idx="34">
                  <c:v>2.4068126202128872E-4</c:v>
                </c:pt>
                <c:pt idx="35">
                  <c:v>2.4697964990113815E-4</c:v>
                </c:pt>
                <c:pt idx="36">
                  <c:v>2.5344286028991482E-4</c:v>
                </c:pt>
                <c:pt idx="37">
                  <c:v>2.6007520642767261E-4</c:v>
                </c:pt>
                <c:pt idx="38">
                  <c:v>2.6688111442762911E-4</c:v>
                </c:pt>
                <c:pt idx="39">
                  <c:v>2.7386512622995122E-4</c:v>
                </c:pt>
                <c:pt idx="40">
                  <c:v>2.8103190263282471E-4</c:v>
                </c:pt>
                <c:pt idx="41">
                  <c:v>2.8838622640285671E-4</c:v>
                </c:pt>
                <c:pt idx="42">
                  <c:v>2.9593300546685664E-4</c:v>
                </c:pt>
                <c:pt idx="43">
                  <c:v>3.0367727618715851E-4</c:v>
                </c:pt>
                <c:pt idx="44">
                  <c:v>3.1162420672264978E-4</c:v>
                </c:pt>
                <c:pt idx="45">
                  <c:v>3.1977910047775623E-4</c:v>
                </c:pt>
                <c:pt idx="46">
                  <c:v>3.2814739964167228E-4</c:v>
                </c:pt>
                <c:pt idx="47">
                  <c:v>3.367346888202343E-4</c:v>
                </c:pt>
                <c:pt idx="48">
                  <c:v>3.4554669876280371E-4</c:v>
                </c:pt>
                <c:pt idx="49">
                  <c:v>3.5458931018671414E-4</c:v>
                </c:pt>
                <c:pt idx="50">
                  <c:v>3.63868557701764E-4</c:v>
                </c:pt>
                <c:pt idx="51">
                  <c:v>3.7339063383744133E-4</c:v>
                </c:pt>
                <c:pt idx="52">
                  <c:v>3.8316189317551405E-4</c:v>
                </c:pt>
                <c:pt idx="53">
                  <c:v>3.9318885659078647E-4</c:v>
                </c:pt>
                <c:pt idx="54">
                  <c:v>4.0347821560280403E-4</c:v>
                </c:pt>
                <c:pt idx="55">
                  <c:v>4.1403683684147183E-4</c:v>
                </c:pt>
                <c:pt idx="56">
                  <c:v>4.2487176662949893E-4</c:v>
                </c:pt>
                <c:pt idx="57">
                  <c:v>4.3599023568479577E-4</c:v>
                </c:pt>
                <c:pt idx="58">
                  <c:v>4.4739966394589914E-4</c:v>
                </c:pt>
                <c:pt idx="59">
                  <c:v>4.5910766552368558E-4</c:v>
                </c:pt>
                <c:pt idx="60">
                  <c:v>4.7112205378267019E-4</c:v>
                </c:pt>
                <c:pt idx="61">
                  <c:v>4.8345084655527381E-4</c:v>
                </c:pt>
                <c:pt idx="62">
                  <c:v>4.961022714925383E-4</c:v>
                </c:pt>
                <c:pt idx="63">
                  <c:v>5.0908477155486831E-4</c:v>
                </c:pt>
                <c:pt idx="64">
                  <c:v>5.2240701064646224E-4</c:v>
                </c:pt>
                <c:pt idx="65">
                  <c:v>5.3607787939719312E-4</c:v>
                </c:pt>
                <c:pt idx="66">
                  <c:v>5.501065010957766E-4</c:v>
                </c:pt>
                <c:pt idx="67">
                  <c:v>5.6450223777823312E-4</c:v>
                </c:pt>
                <c:pt idx="68">
                  <c:v>5.7927469647565499E-4</c:v>
                </c:pt>
                <c:pt idx="69">
                  <c:v>5.9443373562548349E-4</c:v>
                </c:pt>
                <c:pt idx="70">
                  <c:v>6.0998947165055468E-4</c:v>
                </c:pt>
                <c:pt idx="71">
                  <c:v>6.2595228571032469E-4</c:v>
                </c:pt>
                <c:pt idx="72">
                  <c:v>6.4233283062875037E-4</c:v>
                </c:pt>
                <c:pt idx="73">
                  <c:v>6.5914203800348386E-4</c:v>
                </c:pt>
                <c:pt idx="74">
                  <c:v>6.7639112550107983E-4</c:v>
                </c:pt>
                <c:pt idx="75">
                  <c:v>6.9409160434316544E-4</c:v>
                </c:pt>
                <c:pt idx="76">
                  <c:v>7.1225528698843092E-4</c:v>
                </c:pt>
                <c:pt idx="77">
                  <c:v>7.3089429501574572E-4</c:v>
                </c:pt>
                <c:pt idx="78">
                  <c:v>7.5002106721348718E-4</c:v>
                </c:pt>
                <c:pt idx="79">
                  <c:v>7.6964836788060125E-4</c:v>
                </c:pt>
                <c:pt idx="80">
                  <c:v>7.8978929534489941E-4</c:v>
                </c:pt>
                <c:pt idx="81">
                  <c:v>8.1045729070423293E-4</c:v>
                </c:pt>
                <c:pt idx="82">
                  <c:v>8.3166614679644772E-4</c:v>
                </c:pt>
                <c:pt idx="83">
                  <c:v>8.5343001740406546E-4</c:v>
                </c:pt>
                <c:pt idx="84">
                  <c:v>8.7576342669984538E-4</c:v>
                </c:pt>
                <c:pt idx="85">
                  <c:v>8.9868127893948297E-4</c:v>
                </c:pt>
                <c:pt idx="86">
                  <c:v>9.221988684080622E-4</c:v>
                </c:pt>
                <c:pt idx="87">
                  <c:v>9.4633188962666901E-4</c:v>
                </c:pt>
                <c:pt idx="88">
                  <c:v>9.7109644782617096E-4</c:v>
                </c:pt>
                <c:pt idx="89">
                  <c:v>9.9650906969511038E-4</c:v>
                </c:pt>
                <c:pt idx="90">
                  <c:v>1.0225867144087761E-3</c:v>
                </c:pt>
                <c:pt idx="91">
                  <c:v>1.0493467849469742E-3</c:v>
                </c:pt>
                <c:pt idx="92">
                  <c:v>1.0768071397079316E-3</c:v>
                </c:pt>
                <c:pt idx="93">
                  <c:v>1.1049861044261195E-3</c:v>
                </c:pt>
                <c:pt idx="94">
                  <c:v>1.1339024844019803E-3</c:v>
                </c:pt>
                <c:pt idx="95">
                  <c:v>1.1635755770516836E-3</c:v>
                </c:pt>
                <c:pt idx="96">
                  <c:v>1.1940251847852835E-3</c:v>
                </c:pt>
                <c:pt idx="97">
                  <c:v>1.2252716282218795E-3</c:v>
                </c:pt>
                <c:pt idx="98">
                  <c:v>1.2573357597506587E-3</c:v>
                </c:pt>
                <c:pt idx="99">
                  <c:v>1.2902389774467468E-3</c:v>
                </c:pt>
                <c:pt idx="100">
                  <c:v>1.3240032393512327E-3</c:v>
                </c:pt>
                <c:pt idx="101">
                  <c:v>1.3586510781249438E-3</c:v>
                </c:pt>
                <c:pt idx="102">
                  <c:v>1.3942056160856505E-3</c:v>
                </c:pt>
                <c:pt idx="103">
                  <c:v>1.4306905806387559E-3</c:v>
                </c:pt>
                <c:pt idx="104">
                  <c:v>1.4681303201118468E-3</c:v>
                </c:pt>
                <c:pt idx="105">
                  <c:v>1.5065498200035781E-3</c:v>
                </c:pt>
                <c:pt idx="106">
                  <c:v>1.5459747196577861E-3</c:v>
                </c:pt>
                <c:pt idx="107">
                  <c:v>1.5864313293739655E-3</c:v>
                </c:pt>
                <c:pt idx="108">
                  <c:v>1.6279466479654401E-3</c:v>
                </c:pt>
                <c:pt idx="109">
                  <c:v>1.6705483807771344E-3</c:v>
                </c:pt>
                <c:pt idx="110">
                  <c:v>1.7142649581747009E-3</c:v>
                </c:pt>
                <c:pt idx="111">
                  <c:v>1.7591255545176283E-3</c:v>
                </c:pt>
                <c:pt idx="112">
                  <c:v>1.8051601076287537E-3</c:v>
                </c:pt>
                <c:pt idx="113">
                  <c:v>1.8523993387733373E-3</c:v>
                </c:pt>
                <c:pt idx="114">
                  <c:v>1.9008747731609201E-3</c:v>
                </c:pt>
                <c:pt idx="115">
                  <c:v>1.9506187609837525E-3</c:v>
                </c:pt>
                <c:pt idx="116">
                  <c:v>2.0016644990056582E-3</c:v>
                </c:pt>
                <c:pt idx="117">
                  <c:v>2.0540460527160619E-3</c:v>
                </c:pt>
                <c:pt idx="118">
                  <c:v>2.1077983790635012E-3</c:v>
                </c:pt>
                <c:pt idx="119">
                  <c:v>2.1629573497842988E-3</c:v>
                </c:pt>
                <c:pt idx="120">
                  <c:v>2.2195597753415469E-3</c:v>
                </c:pt>
                <c:pt idx="121">
                  <c:v>2.2776434294906182E-3</c:v>
                </c:pt>
                <c:pt idx="122">
                  <c:v>2.3372470744875691E-3</c:v>
                </c:pt>
                <c:pt idx="123">
                  <c:v>2.3984104869571202E-3</c:v>
                </c:pt>
                <c:pt idx="124">
                  <c:v>2.4611744844376358E-3</c:v>
                </c:pt>
                <c:pt idx="125">
                  <c:v>2.5255809526207817E-3</c:v>
                </c:pt>
                <c:pt idx="126">
                  <c:v>2.5916728733039315E-3</c:v>
                </c:pt>
                <c:pt idx="127">
                  <c:v>2.6594943530741971E-3</c:v>
                </c:pt>
                <c:pt idx="128">
                  <c:v>2.7290906527428827E-3</c:v>
                </c:pt>
                <c:pt idx="129">
                  <c:v>2.8005082175503846E-3</c:v>
                </c:pt>
                <c:pt idx="130">
                  <c:v>2.8737947081614919E-3</c:v>
                </c:pt>
                <c:pt idx="131">
                  <c:v>2.9489990324716841E-3</c:v>
                </c:pt>
                <c:pt idx="132">
                  <c:v>3.0261713782459383E-3</c:v>
                </c:pt>
                <c:pt idx="133">
                  <c:v>3.1053632466114859E-3</c:v>
                </c:pt>
                <c:pt idx="134">
                  <c:v>3.1866274864271603E-3</c:v>
                </c:pt>
                <c:pt idx="135">
                  <c:v>3.2700183295521212E-3</c:v>
                </c:pt>
                <c:pt idx="136">
                  <c:v>3.3555914270375024E-3</c:v>
                </c:pt>
                <c:pt idx="137">
                  <c:v>3.4434038862651167E-3</c:v>
                </c:pt>
                <c:pt idx="138">
                  <c:v>3.533514309058156E-3</c:v>
                </c:pt>
                <c:pt idx="139">
                  <c:v>3.6259828307891101E-3</c:v>
                </c:pt>
                <c:pt idx="140">
                  <c:v>3.7208711605111171E-3</c:v>
                </c:pt>
                <c:pt idx="141">
                  <c:v>3.8182426221394792E-3</c:v>
                </c:pt>
                <c:pt idx="142">
                  <c:v>3.9181621967109932E-3</c:v>
                </c:pt>
                <c:pt idx="143">
                  <c:v>4.0206965657488894E-3</c:v>
                </c:pt>
                <c:pt idx="144">
                  <c:v>4.1259141557628866E-3</c:v>
                </c:pt>
                <c:pt idx="145">
                  <c:v>4.2338851839135733E-3</c:v>
                </c:pt>
                <c:pt idx="146">
                  <c:v>4.344681704871704E-3</c:v>
                </c:pt>
                <c:pt idx="147">
                  <c:v>4.4583776589040844E-3</c:v>
                </c:pt>
                <c:pt idx="148">
                  <c:v>4.5750489212174113E-3</c:v>
                </c:pt>
                <c:pt idx="149">
                  <c:v>4.6947733525936793E-3</c:v>
                </c:pt>
                <c:pt idx="150">
                  <c:v>4.8176308513503694E-3</c:v>
                </c:pt>
                <c:pt idx="151">
                  <c:v>4.9437034066608012E-3</c:v>
                </c:pt>
                <c:pt idx="152">
                  <c:v>5.0730751532692773E-3</c:v>
                </c:pt>
                <c:pt idx="153">
                  <c:v>5.2058324276385709E-3</c:v>
                </c:pt>
                <c:pt idx="154">
                  <c:v>5.3420638255663941E-3</c:v>
                </c:pt>
                <c:pt idx="155">
                  <c:v>5.481860261309722E-3</c:v>
                </c:pt>
                <c:pt idx="156">
                  <c:v>5.6253150282563318E-3</c:v>
                </c:pt>
                <c:pt idx="157">
                  <c:v>5.7725238611841612E-3</c:v>
                </c:pt>
                <c:pt idx="158">
                  <c:v>5.9235850001495404E-3</c:v>
                </c:pt>
                <c:pt idx="159">
                  <c:v>6.0785992560478804E-3</c:v>
                </c:pt>
                <c:pt idx="160">
                  <c:v>6.2376700778894881E-3</c:v>
                </c:pt>
                <c:pt idx="161">
                  <c:v>6.4009036218361471E-3</c:v>
                </c:pt>
                <c:pt idx="162">
                  <c:v>6.5684088220442534E-3</c:v>
                </c:pt>
                <c:pt idx="163">
                  <c:v>6.7402974633619861E-3</c:v>
                </c:pt>
                <c:pt idx="164">
                  <c:v>6.9166842559284418E-3</c:v>
                </c:pt>
                <c:pt idx="165">
                  <c:v>7.0976869117255334E-3</c:v>
                </c:pt>
                <c:pt idx="166">
                  <c:v>7.2834262231326581E-3</c:v>
                </c:pt>
                <c:pt idx="167">
                  <c:v>7.4740261435372081E-3</c:v>
                </c:pt>
                <c:pt idx="168">
                  <c:v>7.6696138700547232E-3</c:v>
                </c:pt>
                <c:pt idx="169">
                  <c:v>7.8703199284135186E-3</c:v>
                </c:pt>
                <c:pt idx="170">
                  <c:v>8.0762782600605851E-3</c:v>
                </c:pt>
                <c:pt idx="171">
                  <c:v>8.2876263115473237E-3</c:v>
                </c:pt>
                <c:pt idx="172">
                  <c:v>8.5045051262537027E-3</c:v>
                </c:pt>
                <c:pt idx="173">
                  <c:v>8.7270594385136548E-3</c:v>
                </c:pt>
                <c:pt idx="174">
                  <c:v>8.955437770202683E-3</c:v>
                </c:pt>
                <c:pt idx="175">
                  <c:v>9.1897925298534671E-3</c:v>
                </c:pt>
                <c:pt idx="176">
                  <c:v>9.4302801143655267E-3</c:v>
                </c:pt>
                <c:pt idx="177">
                  <c:v>9.6770610133758046E-3</c:v>
                </c:pt>
                <c:pt idx="178">
                  <c:v>9.930299916361001E-3</c:v>
                </c:pt>
                <c:pt idx="179">
                  <c:v>1.0190165822542181E-2</c:v>
                </c:pt>
                <c:pt idx="180">
                  <c:v>1.0456832153666201E-2</c:v>
                </c:pt>
                <c:pt idx="181">
                  <c:v>1.0730476869737613E-2</c:v>
                </c:pt>
                <c:pt idx="182">
                  <c:v>1.1011282587779354E-2</c:v>
                </c:pt>
                <c:pt idx="183">
                  <c:v>1.1299436703702023E-2</c:v>
                </c:pt>
                <c:pt idx="184">
                  <c:v>1.1595131517360951E-2</c:v>
                </c:pt>
                <c:pt idx="185">
                  <c:v>1.1898564360886814E-2</c:v>
                </c:pt>
                <c:pt idx="186">
                  <c:v>1.2209937730374314E-2</c:v>
                </c:pt>
                <c:pt idx="187">
                  <c:v>1.2529459421016907E-2</c:v>
                </c:pt>
                <c:pt idx="188">
                  <c:v>1.2857342665777333E-2</c:v>
                </c:pt>
                <c:pt idx="189">
                  <c:v>1.3193806277688003E-2</c:v>
                </c:pt>
                <c:pt idx="190">
                  <c:v>1.3539074795873974E-2</c:v>
                </c:pt>
                <c:pt idx="191">
                  <c:v>1.3893378635398239E-2</c:v>
                </c:pt>
                <c:pt idx="192">
                  <c:v>1.4256954241027336E-2</c:v>
                </c:pt>
                <c:pt idx="193">
                  <c:v>1.4630044245021461E-2</c:v>
                </c:pt>
                <c:pt idx="194">
                  <c:v>1.5012897629053263E-2</c:v>
                </c:pt>
                <c:pt idx="195">
                  <c:v>1.540576989036401E-2</c:v>
                </c:pt>
                <c:pt idx="196">
                  <c:v>1.5808923212267709E-2</c:v>
                </c:pt>
                <c:pt idx="197">
                  <c:v>1.622262663911719E-2</c:v>
                </c:pt>
                <c:pt idx="198">
                  <c:v>1.6647156255848655E-2</c:v>
                </c:pt>
                <c:pt idx="199">
                  <c:v>1.7082795372224818E-2</c:v>
                </c:pt>
                <c:pt idx="200">
                  <c:v>1.7529834711899062E-2</c:v>
                </c:pt>
                <c:pt idx="201">
                  <c:v>1.798857260642734E-2</c:v>
                </c:pt>
                <c:pt idx="202">
                  <c:v>1.8459315194356903E-2</c:v>
                </c:pt>
                <c:pt idx="203">
                  <c:v>1.8942376625525535E-2</c:v>
                </c:pt>
                <c:pt idx="204">
                  <c:v>1.94380792707054E-2</c:v>
                </c:pt>
                <c:pt idx="205">
                  <c:v>1.9946753936734767E-2</c:v>
                </c:pt>
                <c:pt idx="206">
                  <c:v>2.0468740087278229E-2</c:v>
                </c:pt>
                <c:pt idx="207">
                  <c:v>2.1004386069363869E-2</c:v>
                </c:pt>
                <c:pt idx="208">
                  <c:v>2.1554049345849032E-2</c:v>
                </c:pt>
                <c:pt idx="209">
                  <c:v>2.2118096733969281E-2</c:v>
                </c:pt>
                <c:pt idx="210">
                  <c:v>2.2696904650129107E-2</c:v>
                </c:pt>
                <c:pt idx="211">
                  <c:v>2.3290859361098568E-2</c:v>
                </c:pt>
                <c:pt idx="212">
                  <c:v>2.3900357241784742E-2</c:v>
                </c:pt>
                <c:pt idx="213">
                  <c:v>2.4525805039745982E-2</c:v>
                </c:pt>
                <c:pt idx="214">
                  <c:v>2.5167620146630147E-2</c:v>
                </c:pt>
                <c:pt idx="215">
                  <c:v>2.5826230876715248E-2</c:v>
                </c:pt>
                <c:pt idx="216">
                  <c:v>2.6502076752738055E-2</c:v>
                </c:pt>
                <c:pt idx="217">
                  <c:v>2.7195608799204535E-2</c:v>
                </c:pt>
                <c:pt idx="218">
                  <c:v>2.7907289843372606E-2</c:v>
                </c:pt>
                <c:pt idx="219">
                  <c:v>2.8637594824114015E-2</c:v>
                </c:pt>
                <c:pt idx="220">
                  <c:v>2.9387011108856092E-2</c:v>
                </c:pt>
                <c:pt idx="221">
                  <c:v>3.015603881881929E-2</c:v>
                </c:pt>
                <c:pt idx="222">
                  <c:v>3.0945191162763633E-2</c:v>
                </c:pt>
                <c:pt idx="223">
                  <c:v>3.1754994779470039E-2</c:v>
                </c:pt>
                <c:pt idx="224">
                  <c:v>3.258599008918317E-2</c:v>
                </c:pt>
                <c:pt idx="225">
                  <c:v>3.3438731654250202E-2</c:v>
                </c:pt>
                <c:pt idx="226">
                  <c:v>3.4313788549198546E-2</c:v>
                </c:pt>
                <c:pt idx="227">
                  <c:v>3.5211744740495092E-2</c:v>
                </c:pt>
                <c:pt idx="228">
                  <c:v>3.6133199476245097E-2</c:v>
                </c:pt>
                <c:pt idx="229">
                  <c:v>3.7078767686087373E-2</c:v>
                </c:pt>
                <c:pt idx="230">
                  <c:v>3.8049080391554635E-2</c:v>
                </c:pt>
                <c:pt idx="231">
                  <c:v>3.9044785127172042E-2</c:v>
                </c:pt>
                <c:pt idx="232">
                  <c:v>4.0066546372573161E-2</c:v>
                </c:pt>
                <c:pt idx="233">
                  <c:v>4.1115045995926393E-2</c:v>
                </c:pt>
                <c:pt idx="234">
                  <c:v>4.2190983708962022E-2</c:v>
                </c:pt>
                <c:pt idx="235">
                  <c:v>4.3295077533907614E-2</c:v>
                </c:pt>
                <c:pt idx="236">
                  <c:v>4.4428064282642371E-2</c:v>
                </c:pt>
                <c:pt idx="237">
                  <c:v>4.5590700048387715E-2</c:v>
                </c:pt>
                <c:pt idx="238">
                  <c:v>4.6783760710266804E-2</c:v>
                </c:pt>
                <c:pt idx="239">
                  <c:v>4.8008042451065373E-2</c:v>
                </c:pt>
                <c:pt idx="240">
                  <c:v>4.9264362288541114E-2</c:v>
                </c:pt>
                <c:pt idx="241">
                  <c:v>5.0553558620636423E-2</c:v>
                </c:pt>
                <c:pt idx="242">
                  <c:v>5.1876491784957804E-2</c:v>
                </c:pt>
                <c:pt idx="243">
                  <c:v>5.3234044632895293E-2</c:v>
                </c:pt>
                <c:pt idx="244">
                  <c:v>5.4627123118764782E-2</c:v>
                </c:pt>
                <c:pt idx="245">
                  <c:v>5.6056656904366918E-2</c:v>
                </c:pt>
                <c:pt idx="246">
                  <c:v>5.7523599979364334E-2</c:v>
                </c:pt>
                <c:pt idx="247">
                  <c:v>5.9028931297894896E-2</c:v>
                </c:pt>
                <c:pt idx="248">
                  <c:v>6.0573655431839533E-2</c:v>
                </c:pt>
                <c:pt idx="249">
                  <c:v>6.2158803241188387E-2</c:v>
                </c:pt>
                <c:pt idx="250">
                  <c:v>6.3785432561943523E-2</c:v>
                </c:pt>
                <c:pt idx="251">
                  <c:v>6.5454628912026802E-2</c:v>
                </c:pt>
                <c:pt idx="252">
                  <c:v>6.7167506215653983E-2</c:v>
                </c:pt>
                <c:pt idx="253">
                  <c:v>6.8925207546669393E-2</c:v>
                </c:pt>
                <c:pt idx="254">
                  <c:v>7.0728905891324939E-2</c:v>
                </c:pt>
                <c:pt idx="255">
                  <c:v>7.2579804931022104E-2</c:v>
                </c:pt>
                <c:pt idx="256">
                  <c:v>7.4479139845535239E-2</c:v>
                </c:pt>
                <c:pt idx="257">
                  <c:v>7.6428178137250946E-2</c:v>
                </c:pt>
                <c:pt idx="258">
                  <c:v>7.8428220476977492E-2</c:v>
                </c:pt>
                <c:pt idx="259">
                  <c:v>8.0480601571881832E-2</c:v>
                </c:pt>
                <c:pt idx="260">
                  <c:v>8.2586691056141456E-2</c:v>
                </c:pt>
                <c:pt idx="261">
                  <c:v>8.4747894404898716E-2</c:v>
                </c:pt>
                <c:pt idx="262">
                  <c:v>8.6965653872129525E-2</c:v>
                </c:pt>
                <c:pt idx="263">
                  <c:v>8.9241449453055705E-2</c:v>
                </c:pt>
                <c:pt idx="264">
                  <c:v>9.1576799871735032E-2</c:v>
                </c:pt>
                <c:pt idx="265">
                  <c:v>9.3973263594496176E-2</c:v>
                </c:pt>
                <c:pt idx="266">
                  <c:v>9.6432439869887143E-2</c:v>
                </c:pt>
                <c:pt idx="267">
                  <c:v>9.895596979584198E-2</c:v>
                </c:pt>
                <c:pt idx="268">
                  <c:v>0.10154553741475811</c:v>
                </c:pt>
                <c:pt idx="269">
                  <c:v>0.10420287083724376</c:v>
                </c:pt>
                <c:pt idx="270">
                  <c:v>0.10692974339525164</c:v>
                </c:pt>
                <c:pt idx="271">
                  <c:v>0.10972797482539542</c:v>
                </c:pt>
                <c:pt idx="272">
                  <c:v>0.112599432483227</c:v>
                </c:pt>
                <c:pt idx="273">
                  <c:v>0.11554603258928019</c:v>
                </c:pt>
                <c:pt idx="274">
                  <c:v>0.11856974150772299</c:v>
                </c:pt>
                <c:pt idx="275">
                  <c:v>0.12167257705846322</c:v>
                </c:pt>
                <c:pt idx="276">
                  <c:v>0.12485660986358467</c:v>
                </c:pt>
                <c:pt idx="277">
                  <c:v>0.12812396472901252</c:v>
                </c:pt>
                <c:pt idx="278">
                  <c:v>0.13147682206233341</c:v>
                </c:pt>
                <c:pt idx="279">
                  <c:v>0.13491741932770338</c:v>
                </c:pt>
                <c:pt idx="280">
                  <c:v>0.13844805253883191</c:v>
                </c:pt>
                <c:pt idx="281">
                  <c:v>0.14207107779102321</c:v>
                </c:pt>
                <c:pt idx="282">
                  <c:v>0.14578891283330639</c:v>
                </c:pt>
                <c:pt idx="283">
                  <c:v>0.14960403868169125</c:v>
                </c:pt>
                <c:pt idx="284">
                  <c:v>0.15351900127464171</c:v>
                </c:pt>
                <c:pt idx="285">
                  <c:v>0.15753641317185932</c:v>
                </c:pt>
                <c:pt idx="286">
                  <c:v>0.16165895529750821</c:v>
                </c:pt>
                <c:pt idx="287">
                  <c:v>0.16588937872905971</c:v>
                </c:pt>
                <c:pt idx="288">
                  <c:v>0.17023050653292818</c:v>
                </c:pt>
                <c:pt idx="289">
                  <c:v>0.17468523564813698</c:v>
                </c:pt>
                <c:pt idx="290">
                  <c:v>0.17925653881927286</c:v>
                </c:pt>
                <c:pt idx="291">
                  <c:v>0.1839474665799998</c:v>
                </c:pt>
                <c:pt idx="292">
                  <c:v>0.18876114928847593</c:v>
                </c:pt>
                <c:pt idx="293">
                  <c:v>0.19370079921602351</c:v>
                </c:pt>
                <c:pt idx="294">
                  <c:v>0.1987697126904347</c:v>
                </c:pt>
                <c:pt idx="295">
                  <c:v>0.20397127229535697</c:v>
                </c:pt>
                <c:pt idx="296">
                  <c:v>0.20930894912722256</c:v>
                </c:pt>
                <c:pt idx="297">
                  <c:v>0.2147863051112103</c:v>
                </c:pt>
                <c:pt idx="298">
                  <c:v>0.22040699537781347</c:v>
                </c:pt>
                <c:pt idx="299">
                  <c:v>0.22617477070156888</c:v>
                </c:pt>
                <c:pt idx="300">
                  <c:v>0.23209348000359556</c:v>
                </c:pt>
                <c:pt idx="301">
                  <c:v>0.23816707291959155</c:v>
                </c:pt>
                <c:pt idx="302">
                  <c:v>0.24439960243502631</c:v>
                </c:pt>
                <c:pt idx="303">
                  <c:v>0.25079522758925621</c:v>
                </c:pt>
                <c:pt idx="304">
                  <c:v>0.25735821625039462</c:v>
                </c:pt>
                <c:pt idx="305">
                  <c:v>0.26409294796276239</c:v>
                </c:pt>
                <c:pt idx="306">
                  <c:v>0.27100391686883046</c:v>
                </c:pt>
                <c:pt idx="307">
                  <c:v>0.2780957347076084</c:v>
                </c:pt>
                <c:pt idx="308">
                  <c:v>0.28537313389145463</c:v>
                </c:pt>
                <c:pt idx="309">
                  <c:v>0.29284097066338138</c:v>
                </c:pt>
                <c:pt idx="310">
                  <c:v>0.30050422833695811</c:v>
                </c:pt>
                <c:pt idx="311">
                  <c:v>0.30836802062095064</c:v>
                </c:pt>
                <c:pt idx="312">
                  <c:v>0.31643759503094226</c:v>
                </c:pt>
                <c:pt idx="313">
                  <c:v>0.32471833639018882</c:v>
                </c:pt>
                <c:pt idx="314">
                  <c:v>0.33321577042205658</c:v>
                </c:pt>
                <c:pt idx="315">
                  <c:v>0.34193556743641307</c:v>
                </c:pt>
                <c:pt idx="316">
                  <c:v>0.35088354611246636</c:v>
                </c:pt>
                <c:pt idx="317">
                  <c:v>0.36006567738053391</c:v>
                </c:pt>
                <c:pt idx="318">
                  <c:v>0.36948808840535591</c:v>
                </c:pt>
                <c:pt idx="319">
                  <c:v>0.37915706667359167</c:v>
                </c:pt>
                <c:pt idx="320">
                  <c:v>0.38907906418823646</c:v>
                </c:pt>
                <c:pt idx="321">
                  <c:v>0.39926070177273237</c:v>
                </c:pt>
                <c:pt idx="322">
                  <c:v>0.40970877348767026</c:v>
                </c:pt>
                <c:pt idx="323">
                  <c:v>0.42043025116300081</c:v>
                </c:pt>
                <c:pt idx="324">
                  <c:v>0.43143228904879088</c:v>
                </c:pt>
                <c:pt idx="325">
                  <c:v>0.44272222858760507</c:v>
                </c:pt>
                <c:pt idx="326">
                  <c:v>0.45430760331171482</c:v>
                </c:pt>
                <c:pt idx="327">
                  <c:v>0.46619614386838543</c:v>
                </c:pt>
                <c:pt idx="328">
                  <c:v>0.47839578317658332</c:v>
                </c:pt>
                <c:pt idx="329">
                  <c:v>0.49091466171854947</c:v>
                </c:pt>
                <c:pt idx="330">
                  <c:v>0.50376113296975322</c:v>
                </c:pt>
                <c:pt idx="331">
                  <c:v>0.51694376897086758</c:v>
                </c:pt>
                <c:pt idx="332">
                  <c:v>0.5304713660454311</c:v>
                </c:pt>
                <c:pt idx="333">
                  <c:v>0.54435295066705036</c:v>
                </c:pt>
                <c:pt idx="334">
                  <c:v>0.55859778548002958</c:v>
                </c:pt>
                <c:pt idx="335">
                  <c:v>0.57321537547743551</c:v>
                </c:pt>
                <c:pt idx="336">
                  <c:v>0.58821547434071464</c:v>
                </c:pt>
                <c:pt idx="337">
                  <c:v>0.60360809094509071</c:v>
                </c:pt>
                <c:pt idx="338">
                  <c:v>0.61940349603505163</c:v>
                </c:pt>
                <c:pt idx="339">
                  <c:v>0.63561222907441461</c:v>
                </c:pt>
                <c:pt idx="340">
                  <c:v>0.65224510527546964</c:v>
                </c:pt>
                <c:pt idx="341">
                  <c:v>0.66931322281193117</c:v>
                </c:pt>
                <c:pt idx="342">
                  <c:v>0.68682797022047992</c:v>
                </c:pt>
                <c:pt idx="343">
                  <c:v>0.70480103399580041</c:v>
                </c:pt>
                <c:pt idx="344">
                  <c:v>0.72324440638423293</c:v>
                </c:pt>
                <c:pt idx="345">
                  <c:v>0.74217039338113866</c:v>
                </c:pt>
                <c:pt idx="346">
                  <c:v>0.76159162293737226</c:v>
                </c:pt>
                <c:pt idx="347">
                  <c:v>0.78152105338028499</c:v>
                </c:pt>
                <c:pt idx="348">
                  <c:v>0.80197198205487941</c:v>
                </c:pt>
                <c:pt idx="349">
                  <c:v>0.82295805419084711</c:v>
                </c:pt>
                <c:pt idx="350">
                  <c:v>0.84449327200141178</c:v>
                </c:pt>
                <c:pt idx="351">
                  <c:v>0.86659200402000203</c:v>
                </c:pt>
                <c:pt idx="352">
                  <c:v>0.88926899468099463</c:v>
                </c:pt>
                <c:pt idx="353">
                  <c:v>0.91253937415086606</c:v>
                </c:pt>
                <c:pt idx="354">
                  <c:v>0.93641866841632659</c:v>
                </c:pt>
                <c:pt idx="355">
                  <c:v>0.96092280963611665</c:v>
                </c:pt>
                <c:pt idx="356">
                  <c:v>0.98606814676335841</c:v>
                </c:pt>
                <c:pt idx="357">
                  <c:v>1.0118714564455438</c:v>
                </c:pt>
                <c:pt idx="358">
                  <c:v>1.0383499542093464</c:v>
                </c:pt>
                <c:pt idx="359">
                  <c:v>1.0655213059377762</c:v>
                </c:pt>
                <c:pt idx="360">
                  <c:v>1.0934036396472462</c:v>
                </c:pt>
                <c:pt idx="361">
                  <c:v>1.1220155575723609</c:v>
                </c:pt>
                <c:pt idx="362">
                  <c:v>1.1513761485665441</c:v>
                </c:pt>
                <c:pt idx="363">
                  <c:v>1.1815050008266461</c:v>
                </c:pt>
                <c:pt idx="364">
                  <c:v>1.2124222149500412</c:v>
                </c:pt>
                <c:pt idx="365">
                  <c:v>1.2441484173328818</c:v>
                </c:pt>
                <c:pt idx="366">
                  <c:v>1.276704773918387</c:v>
                </c:pt>
                <c:pt idx="367">
                  <c:v>1.3101130043043161</c:v>
                </c:pt>
                <c:pt idx="368">
                  <c:v>1.3443953962189878</c:v>
                </c:pt>
                <c:pt idx="369">
                  <c:v>1.379574820375463</c:v>
                </c:pt>
                <c:pt idx="370">
                  <c:v>1.4156747457137278</c:v>
                </c:pt>
                <c:pt idx="371">
                  <c:v>1.4527192550410257</c:v>
                </c:pt>
                <c:pt idx="372">
                  <c:v>1.4907330610807081</c:v>
                </c:pt>
                <c:pt idx="373">
                  <c:v>1.5297415229402069</c:v>
                </c:pt>
                <c:pt idx="374">
                  <c:v>1.5697706630091688</c:v>
                </c:pt>
                <c:pt idx="375">
                  <c:v>1.6108471842988339</c:v>
                </c:pt>
                <c:pt idx="376">
                  <c:v>1.6529984882341762</c:v>
                </c:pt>
                <c:pt idx="377">
                  <c:v>1.6962526929107897</c:v>
                </c:pt>
                <c:pt idx="378">
                  <c:v>1.7406386518282648</c:v>
                </c:pt>
                <c:pt idx="379">
                  <c:v>1.7861859731128757</c:v>
                </c:pt>
                <c:pt idx="380">
                  <c:v>1.832925039241998</c:v>
                </c:pt>
                <c:pt idx="381">
                  <c:v>1.8808870272835547</c:v>
                </c:pt>
                <c:pt idx="382">
                  <c:v>1.9301039296636997</c:v>
                </c:pt>
                <c:pt idx="383">
                  <c:v>1.9806085754766971</c:v>
                </c:pt>
                <c:pt idx="384">
                  <c:v>2.0324346523509611</c:v>
                </c:pt>
                <c:pt idx="385">
                  <c:v>2.0856167288857841</c:v>
                </c:pt>
                <c:pt idx="386">
                  <c:v>2.1401902776736352</c:v>
                </c:pt>
                <c:pt idx="387">
                  <c:v>2.1961916989231836</c:v>
                </c:pt>
                <c:pt idx="388">
                  <c:v>2.2536583446988567</c:v>
                </c:pt>
                <c:pt idx="389">
                  <c:v>2.3126285437927128</c:v>
                </c:pt>
                <c:pt idx="390">
                  <c:v>2.3731416272452597</c:v>
                </c:pt>
                <c:pt idx="391">
                  <c:v>2.4352379545321172</c:v>
                </c:pt>
                <c:pt idx="392">
                  <c:v>2.4989589404336838</c:v>
                </c:pt>
                <c:pt idx="393">
                  <c:v>2.5643470826057402</c:v>
                </c:pt>
                <c:pt idx="394">
                  <c:v>2.6314459898689742</c:v>
                </c:pt>
                <c:pt idx="395">
                  <c:v>2.7003004112365292</c:v>
                </c:pt>
                <c:pt idx="396">
                  <c:v>2.7709562656981417</c:v>
                </c:pt>
                <c:pt idx="397">
                  <c:v>2.8434606727811875</c:v>
                </c:pt>
                <c:pt idx="398">
                  <c:v>2.9178619839083035</c:v>
                </c:pt>
                <c:pt idx="399">
                  <c:v>2.9942098145725677</c:v>
                </c:pt>
                <c:pt idx="400">
                  <c:v>3.0725550773512778</c:v>
                </c:pt>
                <c:pt idx="401">
                  <c:v>3.1529500157803017</c:v>
                </c:pt>
                <c:pt idx="402">
                  <c:v>3.2354482391111259</c:v>
                </c:pt>
                <c:pt idx="403">
                  <c:v>3.3201047579736969</c:v>
                </c:pt>
                <c:pt idx="404">
                  <c:v>3.4069760209682829</c:v>
                </c:pt>
                <c:pt idx="405">
                  <c:v>3.4961199522109494</c:v>
                </c:pt>
                <c:pt idx="406">
                  <c:v>3.5875959898566752</c:v>
                </c:pt>
                <c:pt idx="407">
                  <c:v>3.6814651256261448</c:v>
                </c:pt>
                <c:pt idx="408">
                  <c:v>3.7777899453617891</c:v>
                </c:pt>
                <c:pt idx="409">
                  <c:v>3.8766346706398429</c:v>
                </c:pt>
                <c:pt idx="410">
                  <c:v>3.978065201465963</c:v>
                </c:pt>
                <c:pt idx="411">
                  <c:v>4.0821491600821194</c:v>
                </c:pt>
                <c:pt idx="412">
                  <c:v>4.1889559359138966</c:v>
                </c:pt>
                <c:pt idx="413">
                  <c:v>4.2985567316874835</c:v>
                </c:pt>
                <c:pt idx="414">
                  <c:v>4.4110246107467264</c:v>
                </c:pt>
                <c:pt idx="415">
                  <c:v>4.5264345456011359</c:v>
                </c:pt>
                <c:pt idx="416">
                  <c:v>4.6448634677370055</c:v>
                </c:pt>
                <c:pt idx="417">
                  <c:v>4.7663903187239214</c:v>
                </c:pt>
                <c:pt idx="418">
                  <c:v>4.8910961026503834</c:v>
                </c:pt>
                <c:pt idx="419">
                  <c:v>5.0190639399227734</c:v>
                </c:pt>
                <c:pt idx="420">
                  <c:v>5.1503791224629314</c:v>
                </c:pt>
                <c:pt idx="421">
                  <c:v>5.2851291703404515</c:v>
                </c:pt>
                <c:pt idx="422">
                  <c:v>5.4234038898766199</c:v>
                </c:pt>
                <c:pt idx="423">
                  <c:v>5.5652954332581324</c:v>
                </c:pt>
                <c:pt idx="424">
                  <c:v>5.7108983596993363</c:v>
                </c:pt>
                <c:pt idx="425">
                  <c:v>5.8603096981931913</c:v>
                </c:pt>
                <c:pt idx="426">
                  <c:v>6.0136290118914983</c:v>
                </c:pt>
                <c:pt idx="427">
                  <c:v>6.1709584641566995</c:v>
                </c:pt>
                <c:pt idx="428">
                  <c:v>6.3324028863282047</c:v>
                </c:pt>
                <c:pt idx="429">
                  <c:v>6.4980698472471889</c:v>
                </c:pt>
                <c:pt idx="430">
                  <c:v>6.6680697245853864</c:v>
                </c:pt>
                <c:pt idx="431">
                  <c:v>6.8425157780239996</c:v>
                </c:pt>
                <c:pt idx="432">
                  <c:v>7.0215242243305385</c:v>
                </c:pt>
                <c:pt idx="433">
                  <c:v>7.2052143143819425</c:v>
                </c:pt>
                <c:pt idx="434">
                  <c:v>7.3937084121845125</c:v>
                </c:pt>
                <c:pt idx="435">
                  <c:v>7.5871320759413328</c:v>
                </c:pt>
                <c:pt idx="436">
                  <c:v>7.7856141412201954</c:v>
                </c:pt>
                <c:pt idx="437">
                  <c:v>7.9892868062753806</c:v>
                </c:pt>
                <c:pt idx="438">
                  <c:v>8.1982857195789229</c:v>
                </c:pt>
                <c:pt idx="439">
                  <c:v>8.4127500696176867</c:v>
                </c:pt>
                <c:pt idx="440">
                  <c:v>8.6328226770142145</c:v>
                </c:pt>
                <c:pt idx="441">
                  <c:v>8.8586500890310447</c:v>
                </c:pt>
                <c:pt idx="442">
                  <c:v>9.0903826765190168</c:v>
                </c:pt>
                <c:pt idx="443">
                  <c:v>9.3281747333723679</c:v>
                </c:pt>
                <c:pt idx="444">
                  <c:v>9.5721845785544488</c:v>
                </c:pt>
                <c:pt idx="445">
                  <c:v>9.8225746607593347</c:v>
                </c:pt>
                <c:pt idx="446">
                  <c:v>10.079511665777497</c:v>
                </c:pt>
                <c:pt idx="447">
                  <c:v>10.34316662663297</c:v>
                </c:pt>
                <c:pt idx="448">
                  <c:v>10.61371503656386</c:v>
                </c:pt>
                <c:pt idx="449">
                  <c:v>10.891336964917832</c:v>
                </c:pt>
                <c:pt idx="450">
                  <c:v>11.176217176036818</c:v>
                </c:pt>
                <c:pt idx="451">
                  <c:v>11.468545251207022</c:v>
                </c:pt>
                <c:pt idx="452">
                  <c:v>11.768515713751398</c:v>
                </c:pt>
                <c:pt idx="453">
                  <c:v>12.076328157345671</c:v>
                </c:pt>
                <c:pt idx="454">
                  <c:v>12.392187377637521</c:v>
                </c:pt>
                <c:pt idx="455">
                  <c:v>12.716303507254311</c:v>
                </c:pt>
                <c:pt idx="456">
                  <c:v>13.048892154284449</c:v>
                </c:pt>
                <c:pt idx="457">
                  <c:v>13.390174544319573</c:v>
                </c:pt>
                <c:pt idx="458">
                  <c:v>13.740377666148312</c:v>
                </c:pt>
                <c:pt idx="459">
                  <c:v>14.0997344211933</c:v>
                </c:pt>
                <c:pt idx="460">
                  <c:v>14.468483776785371</c:v>
                </c:pt>
                <c:pt idx="461">
                  <c:v>14.846870923372292</c:v>
                </c:pt>
                <c:pt idx="462">
                  <c:v>15.23514743576037</c:v>
                </c:pt>
                <c:pt idx="463">
                  <c:v>15.63357143849</c:v>
                </c:pt>
                <c:pt idx="464">
                  <c:v>16.042407775449487</c:v>
                </c:pt>
                <c:pt idx="465">
                  <c:v>16.461928183832743</c:v>
                </c:pt>
                <c:pt idx="466">
                  <c:v>16.892411472549718</c:v>
                </c:pt>
                <c:pt idx="467">
                  <c:v>17.334143705201157</c:v>
                </c:pt>
                <c:pt idx="468">
                  <c:v>17.787418387730479</c:v>
                </c:pt>
                <c:pt idx="469">
                  <c:v>18.252536660871037</c:v>
                </c:pt>
                <c:pt idx="470">
                  <c:v>18.72980749750689</c:v>
                </c:pt>
                <c:pt idx="471">
                  <c:v>19.219547905068726</c:v>
                </c:pt>
                <c:pt idx="472">
                  <c:v>19.722083133092067</c:v>
                </c:pt>
                <c:pt idx="473">
                  <c:v>20.237746886062968</c:v>
                </c:pt>
                <c:pt idx="474">
                  <c:v>20.766881541684498</c:v>
                </c:pt>
                <c:pt idx="475">
                  <c:v>21.30983837469525</c:v>
                </c:pt>
                <c:pt idx="476">
                  <c:v>21.86697778638009</c:v>
                </c:pt>
                <c:pt idx="477">
                  <c:v>22.438669539910041</c:v>
                </c:pt>
                <c:pt idx="478">
                  <c:v>23.025293001657186</c:v>
                </c:pt>
                <c:pt idx="479">
                  <c:v>23.627237388628913</c:v>
                </c:pt>
                <c:pt idx="480">
                  <c:v>24.244902022173406</c:v>
                </c:pt>
                <c:pt idx="481">
                  <c:v>24.878696588108532</c:v>
                </c:pt>
                <c:pt idx="482">
                  <c:v>25.529041403431087</c:v>
                </c:pt>
                <c:pt idx="483">
                  <c:v>26.196367689766188</c:v>
                </c:pt>
                <c:pt idx="484">
                  <c:v>26.881117853721662</c:v>
                </c:pt>
                <c:pt idx="485">
                  <c:v>27.583745774313968</c:v>
                </c:pt>
                <c:pt idx="486">
                  <c:v>28.304717097636548</c:v>
                </c:pt>
                <c:pt idx="487">
                  <c:v>29.044509538946084</c:v>
                </c:pt>
                <c:pt idx="488">
                  <c:v>29.803613192345619</c:v>
                </c:pt>
                <c:pt idx="489">
                  <c:v>30.582530848244815</c:v>
                </c:pt>
                <c:pt idx="490">
                  <c:v>31.381778318787493</c:v>
                </c:pt>
                <c:pt idx="491">
                  <c:v>32.201884771432091</c:v>
                </c:pt>
                <c:pt idx="492">
                  <c:v>33.043393070885472</c:v>
                </c:pt>
                <c:pt idx="493">
                  <c:v>33.906860129580295</c:v>
                </c:pt>
                <c:pt idx="494">
                  <c:v>34.792857266908563</c:v>
                </c:pt>
                <c:pt idx="495">
                  <c:v>35.70197057740917</c:v>
                </c:pt>
                <c:pt idx="496">
                  <c:v>36.634801308126249</c:v>
                </c:pt>
                <c:pt idx="497">
                  <c:v>37.591966245350903</c:v>
                </c:pt>
                <c:pt idx="498">
                  <c:v>38.574098110967235</c:v>
                </c:pt>
                <c:pt idx="499">
                  <c:v>39.58184596862624</c:v>
                </c:pt>
                <c:pt idx="500">
                  <c:v>40.615875639976913</c:v>
                </c:pt>
                <c:pt idx="501">
                  <c:v>41.676870131185012</c:v>
                </c:pt>
                <c:pt idx="502">
                  <c:v>42.76553006998153</c:v>
                </c:pt>
                <c:pt idx="503">
                  <c:v>43.882574153478075</c:v>
                </c:pt>
                <c:pt idx="504">
                  <c:v>45.028739606999935</c:v>
                </c:pt>
                <c:pt idx="505">
                  <c:v>46.204782654183298</c:v>
                </c:pt>
                <c:pt idx="506">
                  <c:v>47.411478998599598</c:v>
                </c:pt>
                <c:pt idx="507">
                  <c:v>48.649624317158938</c:v>
                </c:pt>
                <c:pt idx="508">
                  <c:v>49.920034765565156</c:v>
                </c:pt>
                <c:pt idx="509">
                  <c:v>51.223547496088152</c:v>
                </c:pt>
                <c:pt idx="510">
                  <c:v>52.561021187929654</c:v>
                </c:pt>
                <c:pt idx="511">
                  <c:v>53.933336590461309</c:v>
                </c:pt>
                <c:pt idx="512">
                  <c:v>55.341397079618808</c:v>
                </c:pt>
                <c:pt idx="513">
                  <c:v>56.786129227742045</c:v>
                </c:pt>
                <c:pt idx="514">
                  <c:v>58.268483387150638</c:v>
                </c:pt>
                <c:pt idx="515">
                  <c:v>59.789434287758901</c:v>
                </c:pt>
                <c:pt idx="516">
                  <c:v>61.349981649026446</c:v>
                </c:pt>
                <c:pt idx="517">
                  <c:v>62.95115080655593</c:v>
                </c:pt>
                <c:pt idx="518">
                  <c:v>64.593993353644478</c:v>
                </c:pt>
                <c:pt idx="519">
                  <c:v>66.279587798112104</c:v>
                </c:pt>
                <c:pt idx="520">
                  <c:v>68.009040234718057</c:v>
                </c:pt>
                <c:pt idx="521">
                  <c:v>69.783485033496447</c:v>
                </c:pt>
                <c:pt idx="522">
                  <c:v>71.604085544338133</c:v>
                </c:pt>
                <c:pt idx="523">
                  <c:v>73.472034818145488</c:v>
                </c:pt>
                <c:pt idx="524">
                  <c:v>75.388556344907812</c:v>
                </c:pt>
                <c:pt idx="525">
                  <c:v>77.354904809025811</c:v>
                </c:pt>
                <c:pt idx="526">
                  <c:v>79.372366862235339</c:v>
                </c:pt>
                <c:pt idx="527">
                  <c:v>81.442261914477527</c:v>
                </c:pt>
                <c:pt idx="528">
                  <c:v>83.565942943058289</c:v>
                </c:pt>
                <c:pt idx="529">
                  <c:v>85.744797320463348</c:v>
                </c:pt>
                <c:pt idx="530">
                  <c:v>87.98024766117085</c:v>
                </c:pt>
                <c:pt idx="531">
                  <c:v>90.273752687826658</c:v>
                </c:pt>
                <c:pt idx="532">
                  <c:v>92.626808117146581</c:v>
                </c:pt>
                <c:pt idx="533">
                  <c:v>95.040947565897895</c:v>
                </c:pt>
                <c:pt idx="534">
                  <c:v>97.517743477329233</c:v>
                </c:pt>
                <c:pt idx="535">
                  <c:v>100.05880806841893</c:v>
                </c:pt>
                <c:pt idx="536">
                  <c:v>102.66579429829791</c:v>
                </c:pt>
                <c:pt idx="537">
                  <c:v>105.34039685821691</c:v>
                </c:pt>
                <c:pt idx="538">
                  <c:v>108.08435318342771</c:v>
                </c:pt>
                <c:pt idx="539">
                  <c:v>110.89944448733745</c:v>
                </c:pt>
                <c:pt idx="540">
                  <c:v>113.78749681830216</c:v>
                </c:pt>
                <c:pt idx="541">
                  <c:v>116.75038213942578</c:v>
                </c:pt>
                <c:pt idx="542">
                  <c:v>119.79001943171777</c:v>
                </c:pt>
                <c:pt idx="543">
                  <c:v>122.90837582096457</c:v>
                </c:pt>
                <c:pt idx="544">
                  <c:v>126.10746772868605</c:v>
                </c:pt>
                <c:pt idx="545">
                  <c:v>129.3893620474947</c:v>
                </c:pt>
                <c:pt idx="546">
                  <c:v>132.75617734122704</c:v>
                </c:pt>
                <c:pt idx="547">
                  <c:v>136.21008507017638</c:v>
                </c:pt>
                <c:pt idx="548">
                  <c:v>139.75331084174832</c:v>
                </c:pt>
                <c:pt idx="549">
                  <c:v>143.38813568686669</c:v>
                </c:pt>
                <c:pt idx="550">
                  <c:v>147.1168973624489</c:v>
                </c:pt>
                <c:pt idx="551">
                  <c:v>150.9419916802411</c:v>
                </c:pt>
                <c:pt idx="552">
                  <c:v>154.86587386230931</c:v>
                </c:pt>
                <c:pt idx="553">
                  <c:v>158.89105992346447</c:v>
                </c:pt>
                <c:pt idx="554">
                  <c:v>163.02012808088389</c:v>
                </c:pt>
                <c:pt idx="555">
                  <c:v>167.25572019117428</c:v>
                </c:pt>
                <c:pt idx="556">
                  <c:v>171.60054321511916</c:v>
                </c:pt>
                <c:pt idx="557">
                  <c:v>176.05737071029941</c:v>
                </c:pt>
                <c:pt idx="558">
                  <c:v>180.62904435180394</c:v>
                </c:pt>
                <c:pt idx="559">
                  <c:v>185.31847548118822</c:v>
                </c:pt>
                <c:pt idx="560">
                  <c:v>190.12864668381948</c:v>
                </c:pt>
                <c:pt idx="561">
                  <c:v>195.06261339473858</c:v>
                </c:pt>
                <c:pt idx="562">
                  <c:v>200.12350553312788</c:v>
                </c:pt>
                <c:pt idx="563">
                  <c:v>205.31452916543796</c:v>
                </c:pt>
                <c:pt idx="564">
                  <c:v>210.63896819719929</c:v>
                </c:pt>
                <c:pt idx="565">
                  <c:v>216.10018609352616</c:v>
                </c:pt>
                <c:pt idx="566">
                  <c:v>221.70162762824302</c:v>
                </c:pt>
                <c:pt idx="567">
                  <c:v>227.44682066155912</c:v>
                </c:pt>
                <c:pt idx="568">
                  <c:v>233.3393779461548</c:v>
                </c:pt>
                <c:pt idx="569">
                  <c:v>239.38299896149601</c:v>
                </c:pt>
                <c:pt idx="570">
                  <c:v>245.58147177614816</c:v>
                </c:pt>
                <c:pt idx="571">
                  <c:v>251.93867493781238</c:v>
                </c:pt>
                <c:pt idx="572">
                  <c:v>258.45857939071459</c:v>
                </c:pt>
                <c:pt idx="573">
                  <c:v>265.1452504199753</c:v>
                </c:pt>
                <c:pt idx="574">
                  <c:v>272.00284962246246</c:v>
                </c:pt>
                <c:pt idx="575">
                  <c:v>279.03563690359124</c:v>
                </c:pt>
                <c:pt idx="576">
                  <c:v>286.24797249946937</c:v>
                </c:pt>
                <c:pt idx="577">
                  <c:v>293.64431902365538</c:v>
                </c:pt>
                <c:pt idx="578">
                  <c:v>301.22924353778131</c:v>
                </c:pt>
                <c:pt idx="579">
                  <c:v>309.00741964515061</c:v>
                </c:pt>
                <c:pt idx="580">
                  <c:v>316.98362960633722</c:v>
                </c:pt>
                <c:pt idx="581">
                  <c:v>325.16276647572585</c:v>
                </c:pt>
                <c:pt idx="582">
                  <c:v>333.5498362578013</c:v>
                </c:pt>
                <c:pt idx="583">
                  <c:v>342.14996008190951</c:v>
                </c:pt>
                <c:pt idx="584">
                  <c:v>350.96837639404464</c:v>
                </c:pt>
                <c:pt idx="585">
                  <c:v>360.01044316415886</c:v>
                </c:pt>
                <c:pt idx="586">
                  <c:v>369.28164010726073</c:v>
                </c:pt>
                <c:pt idx="587">
                  <c:v>378.78757091653529</c:v>
                </c:pt>
                <c:pt idx="588">
                  <c:v>388.53396550645215</c:v>
                </c:pt>
                <c:pt idx="589">
                  <c:v>398.52668226376193</c:v>
                </c:pt>
                <c:pt idx="590">
                  <c:v>408.77171030404713</c:v>
                </c:pt>
                <c:pt idx="591">
                  <c:v>419.27517173136084</c:v>
                </c:pt>
                <c:pt idx="592">
                  <c:v>430.04332389824151</c:v>
                </c:pt>
                <c:pt idx="593">
                  <c:v>441.08256166325901</c:v>
                </c:pt>
                <c:pt idx="594">
                  <c:v>452.39941964297356</c:v>
                </c:pt>
                <c:pt idx="595">
                  <c:v>464.00057445502699</c:v>
                </c:pt>
                <c:pt idx="596">
                  <c:v>475.89284694876881</c:v>
                </c:pt>
                <c:pt idx="597">
                  <c:v>488.08320441968624</c:v>
                </c:pt>
                <c:pt idx="598">
                  <c:v>500.57876280353702</c:v>
                </c:pt>
                <c:pt idx="599">
                  <c:v>513.38678884588057</c:v>
                </c:pt>
                <c:pt idx="600">
                  <c:v>526.51470224239858</c:v>
                </c:pt>
                <c:pt idx="601">
                  <c:v>539.9700777450646</c:v>
                </c:pt>
                <c:pt idx="602">
                  <c:v>553.76064722899503</c:v>
                </c:pt>
                <c:pt idx="603">
                  <c:v>567.89430171432434</c:v>
                </c:pt>
                <c:pt idx="604">
                  <c:v>582.37909333728464</c:v>
                </c:pt>
                <c:pt idx="605">
                  <c:v>597.22323726416289</c:v>
                </c:pt>
                <c:pt idx="606">
                  <c:v>612.43511354147336</c:v>
                </c:pt>
                <c:pt idx="607">
                  <c:v>628.02326887533138</c:v>
                </c:pt>
                <c:pt idx="608">
                  <c:v>643.99641833246596</c:v>
                </c:pt>
                <c:pt idx="609">
                  <c:v>660.36344695502282</c:v>
                </c:pt>
                <c:pt idx="610">
                  <c:v>677.1334112807308</c:v>
                </c:pt>
                <c:pt idx="611">
                  <c:v>694.31554075957752</c:v>
                </c:pt>
                <c:pt idx="612">
                  <c:v>711.91923905761871</c:v>
                </c:pt>
                <c:pt idx="613">
                  <c:v>729.95408523803155</c:v>
                </c:pt>
                <c:pt idx="614">
                  <c:v>748.42983480895043</c:v>
                </c:pt>
                <c:pt idx="615">
                  <c:v>767.35642062708541</c:v>
                </c:pt>
                <c:pt idx="616">
                  <c:v>786.74395364547809</c:v>
                </c:pt>
                <c:pt idx="617">
                  <c:v>806.60272349317529</c:v>
                </c:pt>
                <c:pt idx="618">
                  <c:v>826.94319887391248</c:v>
                </c:pt>
                <c:pt idx="619">
                  <c:v>847.77602777024867</c:v>
                </c:pt>
                <c:pt idx="620">
                  <c:v>869.1120374388596</c:v>
                </c:pt>
                <c:pt idx="621">
                  <c:v>890.96223418201566</c:v>
                </c:pt>
                <c:pt idx="622">
                  <c:v>913.33780287946297</c:v>
                </c:pt>
                <c:pt idx="623">
                  <c:v>936.25010626412154</c:v>
                </c:pt>
                <c:pt idx="624">
                  <c:v>959.710683924303</c:v>
                </c:pt>
                <c:pt idx="625">
                  <c:v>983.73125101414769</c:v>
                </c:pt>
                <c:pt idx="626">
                  <c:v>1008.3236966532253</c:v>
                </c:pt>
                <c:pt idx="627">
                  <c:v>1033.5000819952681</c:v>
                </c:pt>
                <c:pt idx="628">
                  <c:v>1059.2726379450814</c:v>
                </c:pt>
                <c:pt idx="629">
                  <c:v>1085.6537625017302</c:v>
                </c:pt>
                <c:pt idx="630">
                  <c:v>1112.6560177050219</c:v>
                </c:pt>
                <c:pt idx="631">
                  <c:v>1140.2921261613692</c:v>
                </c:pt>
                <c:pt idx="632">
                  <c:v>1168.5749671239685</c:v>
                </c:pt>
                <c:pt idx="633">
                  <c:v>1197.5175721011801</c:v>
                </c:pt>
                <c:pt idx="634">
                  <c:v>1227.1331199658148</c:v>
                </c:pt>
                <c:pt idx="635">
                  <c:v>1257.4349315370164</c:v>
                </c:pt>
                <c:pt idx="636">
                  <c:v>1288.4364636049631</c:v>
                </c:pt>
                <c:pt idx="637">
                  <c:v>1320.1513023677198</c:v>
                </c:pt>
                <c:pt idx="638">
                  <c:v>1352.5931562481576</c:v>
                </c:pt>
                <c:pt idx="639">
                  <c:v>1385.7758480575158</c:v>
                </c:pt>
                <c:pt idx="640">
                  <c:v>1419.7133064711234</c:v>
                </c:pt>
                <c:pt idx="641">
                  <c:v>1454.4195567802524</c:v>
                </c:pt>
                <c:pt idx="642">
                  <c:v>1489.9087108828521</c:v>
                </c:pt>
                <c:pt idx="643">
                  <c:v>1526.1949564746728</c:v>
                </c:pt>
                <c:pt idx="644">
                  <c:v>1563.292545400571</c:v>
                </c:pt>
                <c:pt idx="645">
                  <c:v>1601.215781124894</c:v>
                </c:pt>
                <c:pt idx="646">
                  <c:v>1639.9790052780547</c:v>
                </c:pt>
                <c:pt idx="647">
                  <c:v>1679.5965832353077</c:v>
                </c:pt>
                <c:pt idx="648">
                  <c:v>1720.0828886821118</c:v>
                </c:pt>
                <c:pt idx="649">
                  <c:v>1761.452287119359</c:v>
                </c:pt>
                <c:pt idx="650">
                  <c:v>1803.7191182601741</c:v>
                </c:pt>
                <c:pt idx="651">
                  <c:v>1846.8976772687781</c:v>
                </c:pt>
                <c:pt idx="652">
                  <c:v>1891.0021947905466</c:v>
                </c:pt>
                <c:pt idx="653">
                  <c:v>1936.0468157211787</c:v>
                </c:pt>
                <c:pt idx="654">
                  <c:v>1982.0455766615567</c:v>
                </c:pt>
                <c:pt idx="655">
                  <c:v>2029.0123820038946</c:v>
                </c:pt>
                <c:pt idx="656">
                  <c:v>2076.9609785934522</c:v>
                </c:pt>
                <c:pt idx="657">
                  <c:v>2125.9049289091886</c:v>
                </c:pt>
                <c:pt idx="658">
                  <c:v>2175.8575827058412</c:v>
                </c:pt>
                <c:pt idx="659">
                  <c:v>2226.8320470588806</c:v>
                </c:pt>
                <c:pt idx="660">
                  <c:v>2278.8411547533328</c:v>
                </c:pt>
                <c:pt idx="661">
                  <c:v>2331.8974309565906</c:v>
                </c:pt>
                <c:pt idx="662">
                  <c:v>2386.0130581152002</c:v>
                </c:pt>
                <c:pt idx="663">
                  <c:v>2441.1998390151007</c:v>
                </c:pt>
                <c:pt idx="664">
                  <c:v>2497.4691579447572</c:v>
                </c:pt>
                <c:pt idx="665">
                  <c:v>2554.831939900932</c:v>
                </c:pt>
                <c:pt idx="666">
                  <c:v>2613.2986077769497</c:v>
                </c:pt>
                <c:pt idx="667">
                  <c:v>2672.879037474197</c:v>
                </c:pt>
                <c:pt idx="668">
                  <c:v>2733.5825108780696</c:v>
                </c:pt>
                <c:pt idx="669">
                  <c:v>2795.4176666414824</c:v>
                </c:pt>
                <c:pt idx="670">
                  <c:v>2858.3924487197787</c:v>
                </c:pt>
                <c:pt idx="671">
                  <c:v>2922.5140526035193</c:v>
                </c:pt>
                <c:pt idx="672">
                  <c:v>2987.788869197354</c:v>
                </c:pt>
                <c:pt idx="673">
                  <c:v>3054.2224262966397</c:v>
                </c:pt>
                <c:pt idx="674">
                  <c:v>3121.8193276156171</c:v>
                </c:pt>
                <c:pt idx="675">
                  <c:v>3190.5831893261097</c:v>
                </c:pt>
                <c:pt idx="676">
                  <c:v>3260.5165740686807</c:v>
                </c:pt>
                <c:pt idx="677">
                  <c:v>3331.6209224038707</c:v>
                </c:pt>
                <c:pt idx="678">
                  <c:v>3403.8964816764405</c:v>
                </c:pt>
                <c:pt idx="679">
                  <c:v>3477.3422322716742</c:v>
                </c:pt>
                <c:pt idx="680">
                  <c:v>3551.9558112498312</c:v>
                </c:pt>
                <c:pt idx="681">
                  <c:v>3627.7334333526369</c:v>
                </c:pt>
                <c:pt idx="682">
                  <c:v>3704.6698093839709</c:v>
                </c:pt>
                <c:pt idx="683">
                  <c:v>3782.7580619767637</c:v>
                </c:pt>
                <c:pt idx="684">
                  <c:v>3861.9896387680797</c:v>
                </c:pt>
                <c:pt idx="685">
                  <c:v>3942.3542230161515</c:v>
                </c:pt>
                <c:pt idx="686">
                  <c:v>4023.839641705164</c:v>
                </c:pt>
                <c:pt idx="687">
                  <c:v>4106.4317711974236</c:v>
                </c:pt>
                <c:pt idx="688">
                  <c:v>4190.1144405070954</c:v>
                </c:pt>
                <c:pt idx="689">
                  <c:v>4274.8693322856534</c:v>
                </c:pt>
                <c:pt idx="690">
                  <c:v>4360.6758816263828</c:v>
                </c:pt>
                <c:pt idx="691">
                  <c:v>4447.5111728138954</c:v>
                </c:pt>
                <c:pt idx="692">
                  <c:v>4535.3498341642144</c:v>
                </c:pt>
                <c:pt idx="693">
                  <c:v>4624.1639311229601</c:v>
                </c:pt>
                <c:pt idx="694">
                  <c:v>4713.9228578112015</c:v>
                </c:pt>
                <c:pt idx="695">
                  <c:v>4804.5932272338014</c:v>
                </c:pt>
                <c:pt idx="696">
                  <c:v>4896.1387603901085</c:v>
                </c:pt>
                <c:pt idx="697">
                  <c:v>4988.5201745553859</c:v>
                </c:pt>
                <c:pt idx="698">
                  <c:v>5081.6950710294959</c:v>
                </c:pt>
                <c:pt idx="699">
                  <c:v>5175.6178226815546</c:v>
                </c:pt>
                <c:pt idx="700">
                  <c:v>5270.2394616501324</c:v>
                </c:pt>
                <c:pt idx="701">
                  <c:v>5365.5075675944345</c:v>
                </c:pt>
                <c:pt idx="702">
                  <c:v>5461.3661569265823</c:v>
                </c:pt>
                <c:pt idx="703">
                  <c:v>5557.7555734932512</c:v>
                </c:pt>
                <c:pt idx="704">
                  <c:v>5654.6123812137039</c:v>
                </c:pt>
                <c:pt idx="705">
                  <c:v>5751.8692592222224</c:v>
                </c:pt>
                <c:pt idx="706">
                  <c:v>5849.4549001047535</c:v>
                </c:pt>
                <c:pt idx="707">
                  <c:v>5947.2939118632394</c:v>
                </c:pt>
                <c:pt idx="708">
                  <c:v>6045.3067242860634</c:v>
                </c:pt>
                <c:pt idx="709">
                  <c:v>6143.409500448638</c:v>
                </c:pt>
                <c:pt idx="710">
                  <c:v>6241.5140541152114</c:v>
                </c:pt>
                <c:pt idx="711">
                  <c:v>6339.52777386043</c:v>
                </c:pt>
                <c:pt idx="712">
                  <c:v>6437.3535547775582</c:v>
                </c:pt>
                <c:pt idx="713">
                  <c:v>6534.8897386881963</c:v>
                </c:pt>
                <c:pt idx="714">
                  <c:v>6632.0300638172994</c:v>
                </c:pt>
                <c:pt idx="715">
                  <c:v>6728.6636249443154</c:v>
                </c:pt>
                <c:pt idx="716">
                  <c:v>6824.6748450893119</c:v>
                </c:pt>
                <c:pt idx="717">
                  <c:v>6919.9434598381958</c:v>
                </c:pt>
                <c:pt idx="718">
                  <c:v>7014.3445154555657</c:v>
                </c:pt>
                <c:pt idx="719">
                  <c:v>7107.7483819753425</c:v>
                </c:pt>
                <c:pt idx="720">
                  <c:v>7200.0207824994441</c:v>
                </c:pt>
                <c:pt idx="721">
                  <c:v>7291.0228399686239</c:v>
                </c:pt>
                <c:pt idx="722">
                  <c:v>7380.6111427028454</c:v>
                </c:pt>
                <c:pt idx="723">
                  <c:v>7468.6378300341385</c:v>
                </c:pt>
                <c:pt idx="724">
                  <c:v>7554.950699375815</c:v>
                </c:pt>
                <c:pt idx="725">
                  <c:v>7639.3933360863084</c:v>
                </c:pt>
                <c:pt idx="726">
                  <c:v>7721.8052674928431</c:v>
                </c:pt>
                <c:pt idx="727">
                  <c:v>7802.0221424378133</c:v>
                </c:pt>
                <c:pt idx="728">
                  <c:v>7879.8759377001506</c:v>
                </c:pt>
                <c:pt idx="729">
                  <c:v>7955.1951926216934</c:v>
                </c:pt>
                <c:pt idx="730">
                  <c:v>8027.8052732350043</c:v>
                </c:pt>
                <c:pt idx="731">
                  <c:v>8097.528667143235</c:v>
                </c:pt>
                <c:pt idx="732">
                  <c:v>8164.185310341446</c:v>
                </c:pt>
                <c:pt idx="733">
                  <c:v>8227.592947093679</c:v>
                </c:pt>
                <c:pt idx="734">
                  <c:v>8287.5675238876483</c:v>
                </c:pt>
                <c:pt idx="735">
                  <c:v>8343.9236183794983</c:v>
                </c:pt>
                <c:pt idx="736">
                  <c:v>8396.4749041111991</c:v>
                </c:pt>
                <c:pt idx="737">
                  <c:v>8445.0346516368954</c:v>
                </c:pt>
                <c:pt idx="738">
                  <c:v>8489.4162665214699</c:v>
                </c:pt>
                <c:pt idx="739">
                  <c:v>8529.4338644856871</c:v>
                </c:pt>
                <c:pt idx="740">
                  <c:v>8564.902883754743</c:v>
                </c:pt>
                <c:pt idx="741">
                  <c:v>8595.6407344299751</c:v>
                </c:pt>
                <c:pt idx="742">
                  <c:v>8621.4674844386809</c:v>
                </c:pt>
                <c:pt idx="743">
                  <c:v>8642.2065813295758</c:v>
                </c:pt>
                <c:pt idx="744">
                  <c:v>8657.6856088664281</c:v>
                </c:pt>
                <c:pt idx="745">
                  <c:v>8667.73707703527</c:v>
                </c:pt>
                <c:pt idx="746">
                  <c:v>8672.1992437147328</c:v>
                </c:pt>
                <c:pt idx="747">
                  <c:v>8670.9169658729261</c:v>
                </c:pt>
                <c:pt idx="748">
                  <c:v>8663.7425777411172</c:v>
                </c:pt>
                <c:pt idx="749">
                  <c:v>8650.5367929826098</c:v>
                </c:pt>
                <c:pt idx="750">
                  <c:v>8631.1696274218011</c:v>
                </c:pt>
                <c:pt idx="751">
                  <c:v>8605.5213384267372</c:v>
                </c:pt>
                <c:pt idx="752">
                  <c:v>8573.4833765543244</c:v>
                </c:pt>
                <c:pt idx="753">
                  <c:v>8534.959344570243</c:v>
                </c:pt>
                <c:pt idx="754">
                  <c:v>8489.8659584514407</c:v>
                </c:pt>
                <c:pt idx="755">
                  <c:v>8438.1340044736044</c:v>
                </c:pt>
                <c:pt idx="756">
                  <c:v>8379.7092859821314</c:v>
                </c:pt>
                <c:pt idx="757">
                  <c:v>8314.5535529517729</c:v>
                </c:pt>
                <c:pt idx="758">
                  <c:v>8242.6454069602314</c:v>
                </c:pt>
                <c:pt idx="759">
                  <c:v>8163.9811737465161</c:v>
                </c:pt>
                <c:pt idx="760">
                  <c:v>8078.5757350997264</c:v>
                </c:pt>
                <c:pt idx="761">
                  <c:v>7986.4633114391509</c:v>
                </c:pt>
                <c:pt idx="762">
                  <c:v>7887.6981861103704</c:v>
                </c:pt>
                <c:pt idx="763">
                  <c:v>7782.3553621445535</c:v>
                </c:pt>
                <c:pt idx="764">
                  <c:v>7670.5311420190073</c:v>
                </c:pt>
                <c:pt idx="765">
                  <c:v>7552.3436208270214</c:v>
                </c:pt>
                <c:pt idx="766">
                  <c:v>7427.9330832244423</c:v>
                </c:pt>
                <c:pt idx="767">
                  <c:v>7297.462294580223</c:v>
                </c:pt>
                <c:pt idx="768">
                  <c:v>7161.1166769274878</c:v>
                </c:pt>
                <c:pt idx="769">
                  <c:v>7019.1043606036501</c:v>
                </c:pt>
                <c:pt idx="770">
                  <c:v>6871.6561028868582</c:v>
                </c:pt>
                <c:pt idx="771">
                  <c:v>6719.0250654966421</c:v>
                </c:pt>
                <c:pt idx="772">
                  <c:v>6561.4864435310137</c:v>
                </c:pt>
                <c:pt idx="773">
                  <c:v>6399.3369392699278</c:v>
                </c:pt>
                <c:pt idx="774">
                  <c:v>6232.894075288219</c:v>
                </c:pt>
                <c:pt idx="775">
                  <c:v>6062.4953424948935</c:v>
                </c:pt>
                <c:pt idx="776">
                  <c:v>5888.4971800455887</c:v>
                </c:pt>
                <c:pt idx="777">
                  <c:v>5711.2737855643072</c:v>
                </c:pt>
                <c:pt idx="778">
                  <c:v>5531.2157557479895</c:v>
                </c:pt>
                <c:pt idx="779">
                  <c:v>5348.7285592079934</c:v>
                </c:pt>
                <c:pt idx="780">
                  <c:v>5164.2308453128908</c:v>
                </c:pt>
                <c:pt idx="781">
                  <c:v>4978.1525948201852</c:v>
                </c:pt>
                <c:pt idx="782">
                  <c:v>4790.9331202018184</c:v>
                </c:pt>
                <c:pt idx="783">
                  <c:v>4603.0189257572356</c:v>
                </c:pt>
                <c:pt idx="784">
                  <c:v>4414.8614398363534</c:v>
                </c:pt>
                <c:pt idx="785">
                  <c:v>4226.9146337382062</c:v>
                </c:pt>
                <c:pt idx="786">
                  <c:v>4039.6325440672681</c:v>
                </c:pt>
                <c:pt idx="787">
                  <c:v>3853.4667174860479</c:v>
                </c:pt>
                <c:pt idx="788">
                  <c:v>3668.8635988542405</c:v>
                </c:pt>
                <c:pt idx="789">
                  <c:v>3486.261885650003</c:v>
                </c:pt>
                <c:pt idx="790">
                  <c:v>3306.0898732821815</c:v>
                </c:pt>
                <c:pt idx="791">
                  <c:v>3128.762817376833</c:v>
                </c:pt>
                <c:pt idx="792">
                  <c:v>2954.6803403132417</c:v>
                </c:pt>
                <c:pt idx="793">
                  <c:v>2784.2239101466303</c:v>
                </c:pt>
                <c:pt idx="794">
                  <c:v>2617.7544205476038</c:v>
                </c:pt>
                <c:pt idx="795">
                  <c:v>2455.6099004717298</c:v>
                </c:pt>
                <c:pt idx="796">
                  <c:v>2298.1033819140857</c:v>
                </c:pt>
                <c:pt idx="797">
                  <c:v>2145.520953276377</c:v>
                </c:pt>
                <c:pt idx="798">
                  <c:v>1998.1200245583834</c:v>
                </c:pt>
                <c:pt idx="799">
                  <c:v>1856.127828772235</c:v>
                </c:pt>
                <c:pt idx="800">
                  <c:v>1719.7401816654951</c:v>
                </c:pt>
                <c:pt idx="801">
                  <c:v>1589.1205190412704</c:v>
                </c:pt>
                <c:pt idx="802">
                  <c:v>1464.3992277005659</c:v>
                </c:pt>
                <c:pt idx="803">
                  <c:v>1345.6732823428522</c:v>
                </c:pt>
                <c:pt idx="804">
                  <c:v>1233.0061966915616</c:v>
                </c:pt>
                <c:pt idx="805">
                  <c:v>1126.4282927245301</c:v>
                </c:pt>
                <c:pt idx="806">
                  <c:v>1025.9372872579002</c:v>
                </c:pt>
                <c:pt idx="807">
                  <c:v>931.49919033996844</c:v>
                </c:pt>
                <c:pt idx="808">
                  <c:v>843.04950505312308</c:v>
                </c:pt>
                <c:pt idx="809">
                  <c:v>760.49471349860255</c:v>
                </c:pt>
                <c:pt idx="810">
                  <c:v>683.71402905759282</c:v>
                </c:pt>
                <c:pt idx="811">
                  <c:v>612.56139059275347</c:v>
                </c:pt>
                <c:pt idx="812">
                  <c:v>546.86767018616047</c:v>
                </c:pt>
                <c:pt idx="813">
                  <c:v>486.44306240853024</c:v>
                </c:pt>
                <c:pt idx="814">
                  <c:v>431.07962007935936</c:v>
                </c:pt>
                <c:pt idx="815">
                  <c:v>380.55389909637455</c:v>
                </c:pt>
                <c:pt idx="816">
                  <c:v>334.62967325987722</c:v>
                </c:pt>
                <c:pt idx="817">
                  <c:v>293.06067915042172</c:v>
                </c:pt>
                <c:pt idx="818">
                  <c:v>255.59335107452847</c:v>
                </c:pt>
                <c:pt idx="819">
                  <c:v>221.96950688815872</c:v>
                </c:pt>
                <c:pt idx="820">
                  <c:v>191.92894713369421</c:v>
                </c:pt>
                <c:pt idx="821">
                  <c:v>165.21193235092781</c:v>
                </c:pt>
                <c:pt idx="822">
                  <c:v>141.56150658955238</c:v>
                </c:pt>
                <c:pt idx="823">
                  <c:v>120.72563898031719</c:v>
                </c:pt>
                <c:pt idx="824">
                  <c:v>102.45915961362886</c:v>
                </c:pt>
                <c:pt idx="825">
                  <c:v>86.525470808674683</c:v>
                </c:pt>
                <c:pt idx="826">
                  <c:v>72.698019999550169</c:v>
                </c:pt>
                <c:pt idx="827">
                  <c:v>60.76152577350615</c:v>
                </c:pt>
                <c:pt idx="828">
                  <c:v>50.512953921347709</c:v>
                </c:pt>
                <c:pt idx="829">
                  <c:v>41.762245552479079</c:v>
                </c:pt>
                <c:pt idx="830">
                  <c:v>34.332804244183571</c:v>
                </c:pt>
                <c:pt idx="831">
                  <c:v>28.06175370450531</c:v>
                </c:pt>
                <c:pt idx="832">
                  <c:v>22.799981414740095</c:v>
                </c:pt>
                <c:pt idx="833">
                  <c:v>18.411987085589775</c:v>
                </c:pt>
                <c:pt idx="834">
                  <c:v>14.775557438851655</c:v>
                </c:pt>
                <c:pt idx="835">
                  <c:v>11.781290768717723</c:v>
                </c:pt>
                <c:pt idx="836">
                  <c:v>9.3319959254791183</c:v>
                </c:pt>
                <c:pt idx="837">
                  <c:v>7.3419908092043622</c:v>
                </c:pt>
                <c:pt idx="838">
                  <c:v>5.73632519755306</c:v>
                </c:pt>
                <c:pt idx="839">
                  <c:v>4.4499518197416634</c:v>
                </c:pt>
                <c:pt idx="840">
                  <c:v>3.4268681074746019</c:v>
                </c:pt>
                <c:pt idx="841">
                  <c:v>2.6192490988972827</c:v>
                </c:pt>
                <c:pt idx="842">
                  <c:v>1.9865896497423496</c:v>
                </c:pt>
                <c:pt idx="843">
                  <c:v>1.494871528874137</c:v>
                </c:pt>
                <c:pt idx="844">
                  <c:v>1.1157682558046091</c:v>
                </c:pt>
                <c:pt idx="845">
                  <c:v>0.8258977832290606</c:v>
                </c:pt>
                <c:pt idx="846">
                  <c:v>0.60613043689230095</c:v>
                </c:pt>
                <c:pt idx="847">
                  <c:v>0.44095698405122791</c:v>
                </c:pt>
                <c:pt idx="848">
                  <c:v>0.31791938082785393</c:v>
                </c:pt>
                <c:pt idx="849">
                  <c:v>0.22710470099380869</c:v>
                </c:pt>
                <c:pt idx="850">
                  <c:v>0.16070100944763108</c:v>
                </c:pt>
                <c:pt idx="851">
                  <c:v>0.11261253056905651</c:v>
                </c:pt>
                <c:pt idx="852">
                  <c:v>7.8130376231286922E-2</c:v>
                </c:pt>
                <c:pt idx="853">
                  <c:v>5.3654327750033134E-2</c:v>
                </c:pt>
                <c:pt idx="854">
                  <c:v>3.6460685990550946E-2</c:v>
                </c:pt>
                <c:pt idx="855">
                  <c:v>2.4510980987795902E-2</c:v>
                </c:pt>
                <c:pt idx="856">
                  <c:v>1.6296327708729425E-2</c:v>
                </c:pt>
                <c:pt idx="857">
                  <c:v>1.0712386052080946E-2</c:v>
                </c:pt>
                <c:pt idx="858">
                  <c:v>6.9601886316721104E-3</c:v>
                </c:pt>
                <c:pt idx="859">
                  <c:v>4.4684990912507135E-3</c:v>
                </c:pt>
                <c:pt idx="860">
                  <c:v>2.8338201404512018E-3</c:v>
                </c:pt>
                <c:pt idx="861">
                  <c:v>1.7746526154531345E-3</c:v>
                </c:pt>
                <c:pt idx="862">
                  <c:v>1.0970887314404698E-3</c:v>
                </c:pt>
                <c:pt idx="863">
                  <c:v>6.6928425316192916E-4</c:v>
                </c:pt>
                <c:pt idx="864">
                  <c:v>4.0278119888104158E-4</c:v>
                </c:pt>
                <c:pt idx="865">
                  <c:v>2.3903573864414809E-4</c:v>
                </c:pt>
                <c:pt idx="866">
                  <c:v>1.3984045771690389E-4</c:v>
                </c:pt>
                <c:pt idx="867">
                  <c:v>8.0615085740664771E-5</c:v>
                </c:pt>
                <c:pt idx="868">
                  <c:v>4.577687685953764E-5</c:v>
                </c:pt>
                <c:pt idx="869">
                  <c:v>2.559474766464454E-5</c:v>
                </c:pt>
                <c:pt idx="870">
                  <c:v>1.4084920764340384E-5</c:v>
                </c:pt>
                <c:pt idx="871">
                  <c:v>7.6256388175152112E-6</c:v>
                </c:pt>
                <c:pt idx="872">
                  <c:v>4.0600464294979824E-6</c:v>
                </c:pt>
                <c:pt idx="873">
                  <c:v>2.1248512985266579E-6</c:v>
                </c:pt>
                <c:pt idx="874">
                  <c:v>1.0926314851057661E-6</c:v>
                </c:pt>
                <c:pt idx="875">
                  <c:v>5.5178037497066579E-7</c:v>
                </c:pt>
                <c:pt idx="876">
                  <c:v>2.7352729104296904E-7</c:v>
                </c:pt>
                <c:pt idx="877">
                  <c:v>1.3303505115001647E-7</c:v>
                </c:pt>
                <c:pt idx="878">
                  <c:v>6.3452115831764211E-8</c:v>
                </c:pt>
                <c:pt idx="879">
                  <c:v>2.9663247302061245E-8</c:v>
                </c:pt>
                <c:pt idx="880">
                  <c:v>1.3584885058314462E-8</c:v>
                </c:pt>
                <c:pt idx="881">
                  <c:v>6.0914980208633534E-9</c:v>
                </c:pt>
                <c:pt idx="882">
                  <c:v>2.6729027822909294E-9</c:v>
                </c:pt>
                <c:pt idx="883">
                  <c:v>1.1470620425738365E-9</c:v>
                </c:pt>
                <c:pt idx="884">
                  <c:v>4.8115242030106424E-10</c:v>
                </c:pt>
                <c:pt idx="885">
                  <c:v>1.9715653598307341E-10</c:v>
                </c:pt>
                <c:pt idx="886">
                  <c:v>7.886900368838814E-11</c:v>
                </c:pt>
                <c:pt idx="887">
                  <c:v>3.0781882193008162E-11</c:v>
                </c:pt>
                <c:pt idx="888">
                  <c:v>1.1713790585884748E-11</c:v>
                </c:pt>
                <c:pt idx="889">
                  <c:v>4.343358723185908E-12</c:v>
                </c:pt>
                <c:pt idx="890">
                  <c:v>1.5681401473721834E-12</c:v>
                </c:pt>
                <c:pt idx="891">
                  <c:v>5.5089930766357998E-13</c:v>
                </c:pt>
                <c:pt idx="892">
                  <c:v>1.8818156873712984E-13</c:v>
                </c:pt>
                <c:pt idx="893">
                  <c:v>6.2456931578188214E-14</c:v>
                </c:pt>
                <c:pt idx="894">
                  <c:v>2.0125920769500512E-14</c:v>
                </c:pt>
                <c:pt idx="895">
                  <c:v>6.291681371206638E-15</c:v>
                </c:pt>
                <c:pt idx="896">
                  <c:v>1.9066414806214649E-15</c:v>
                </c:pt>
                <c:pt idx="897">
                  <c:v>5.5964058366844376E-16</c:v>
                </c:pt>
                <c:pt idx="898">
                  <c:v>1.5897339637021119E-16</c:v>
                </c:pt>
                <c:pt idx="899">
                  <c:v>4.3665912609056457E-17</c:v>
                </c:pt>
                <c:pt idx="900">
                  <c:v>1.1587279241843535E-17</c:v>
                </c:pt>
                <c:pt idx="901">
                  <c:v>2.967899966571338E-18</c:v>
                </c:pt>
                <c:pt idx="902">
                  <c:v>7.330669685994508E-19</c:v>
                </c:pt>
                <c:pt idx="903">
                  <c:v>1.7444232864482219E-19</c:v>
                </c:pt>
                <c:pt idx="904">
                  <c:v>3.995308843055236E-20</c:v>
                </c:pt>
                <c:pt idx="905">
                  <c:v>8.798414818437975E-21</c:v>
                </c:pt>
                <c:pt idx="906">
                  <c:v>1.8610929853973825E-21</c:v>
                </c:pt>
                <c:pt idx="907">
                  <c:v>3.7773181426337929E-22</c:v>
                </c:pt>
                <c:pt idx="908">
                  <c:v>7.3482043583827696E-23</c:v>
                </c:pt>
                <c:pt idx="909">
                  <c:v>1.368608017054888E-23</c:v>
                </c:pt>
                <c:pt idx="910">
                  <c:v>2.4377127966516425E-24</c:v>
                </c:pt>
                <c:pt idx="911">
                  <c:v>4.1474777632100792E-25</c:v>
                </c:pt>
                <c:pt idx="912">
                  <c:v>6.7322905890894879E-26</c:v>
                </c:pt>
                <c:pt idx="913">
                  <c:v>1.041320590185967E-26</c:v>
                </c:pt>
                <c:pt idx="914">
                  <c:v>1.5328527772980395E-27</c:v>
                </c:pt>
                <c:pt idx="915">
                  <c:v>2.1446085876238157E-28</c:v>
                </c:pt>
                <c:pt idx="916">
                  <c:v>2.8480639383685396E-29</c:v>
                </c:pt>
                <c:pt idx="917">
                  <c:v>3.5851960317590988E-30</c:v>
                </c:pt>
                <c:pt idx="918">
                  <c:v>4.2719821397423256E-31</c:v>
                </c:pt>
                <c:pt idx="919">
                  <c:v>4.8114420086673946E-32</c:v>
                </c:pt>
                <c:pt idx="920">
                  <c:v>5.1145804655547132E-33</c:v>
                </c:pt>
                <c:pt idx="921">
                  <c:v>5.1236160381151675E-34</c:v>
                </c:pt>
                <c:pt idx="922">
                  <c:v>4.8294826506856269E-35</c:v>
                </c:pt>
                <c:pt idx="923">
                  <c:v>4.2765164072603792E-36</c:v>
                </c:pt>
                <c:pt idx="924">
                  <c:v>3.551690311778892E-37</c:v>
                </c:pt>
                <c:pt idx="925">
                  <c:v>2.7618926192605256E-38</c:v>
                </c:pt>
                <c:pt idx="926">
                  <c:v>2.0075090220146173E-39</c:v>
                </c:pt>
                <c:pt idx="927">
                  <c:v>1.3615071884170588E-40</c:v>
                </c:pt>
                <c:pt idx="928">
                  <c:v>8.6001635021609708E-42</c:v>
                </c:pt>
                <c:pt idx="929">
                  <c:v>5.0502145443246674E-43</c:v>
                </c:pt>
                <c:pt idx="930">
                  <c:v>2.7516942124346591E-44</c:v>
                </c:pt>
                <c:pt idx="931">
                  <c:v>1.3884393298854234E-45</c:v>
                </c:pt>
                <c:pt idx="932">
                  <c:v>6.4746596917474665E-47</c:v>
                </c:pt>
                <c:pt idx="933">
                  <c:v>2.7846739290753899E-48</c:v>
                </c:pt>
                <c:pt idx="934">
                  <c:v>1.1022490352297267E-49</c:v>
                </c:pt>
                <c:pt idx="935">
                  <c:v>4.0067259333867766E-51</c:v>
                </c:pt>
                <c:pt idx="936">
                  <c:v>1.3345533607535809E-52</c:v>
                </c:pt>
                <c:pt idx="937">
                  <c:v>4.0637331031470498E-54</c:v>
                </c:pt>
                <c:pt idx="938">
                  <c:v>1.1285943445393687E-55</c:v>
                </c:pt>
                <c:pt idx="939">
                  <c:v>2.8518578602709773E-57</c:v>
                </c:pt>
                <c:pt idx="940">
                  <c:v>6.5406614921471963E-59</c:v>
                </c:pt>
                <c:pt idx="941">
                  <c:v>1.3580558953711232E-60</c:v>
                </c:pt>
                <c:pt idx="942">
                  <c:v>2.5461579907188877E-62</c:v>
                </c:pt>
                <c:pt idx="943">
                  <c:v>4.2989733841028801E-64</c:v>
                </c:pt>
                <c:pt idx="944">
                  <c:v>6.5187674104800231E-66</c:v>
                </c:pt>
                <c:pt idx="945">
                  <c:v>8.8525013613500792E-68</c:v>
                </c:pt>
                <c:pt idx="946">
                  <c:v>1.073526588343354E-69</c:v>
                </c:pt>
                <c:pt idx="947">
                  <c:v>1.1590964911538835E-71</c:v>
                </c:pt>
                <c:pt idx="948">
                  <c:v>1.1108780745799888E-73</c:v>
                </c:pt>
                <c:pt idx="949">
                  <c:v>9.4210370206953388E-76</c:v>
                </c:pt>
                <c:pt idx="950">
                  <c:v>7.0473620543787647E-78</c:v>
                </c:pt>
                <c:pt idx="951">
                  <c:v>4.6347219893149485E-80</c:v>
                </c:pt>
                <c:pt idx="952">
                  <c:v>2.6707077837513335E-82</c:v>
                </c:pt>
                <c:pt idx="953">
                  <c:v>1.3437939466841502E-84</c:v>
                </c:pt>
                <c:pt idx="954">
                  <c:v>5.8830339399443045E-87</c:v>
                </c:pt>
                <c:pt idx="955">
                  <c:v>2.2328050211945725E-89</c:v>
                </c:pt>
                <c:pt idx="956">
                  <c:v>7.3191060176874043E-92</c:v>
                </c:pt>
                <c:pt idx="957">
                  <c:v>2.0642277613733512E-94</c:v>
                </c:pt>
                <c:pt idx="958">
                  <c:v>4.9893100544136103E-97</c:v>
                </c:pt>
                <c:pt idx="959">
                  <c:v>1.0293259338223378E-99</c:v>
                </c:pt>
                <c:pt idx="960">
                  <c:v>1.8050748898063751E-102</c:v>
                </c:pt>
                <c:pt idx="961">
                  <c:v>2.6792958652604526E-105</c:v>
                </c:pt>
                <c:pt idx="962">
                  <c:v>3.3514611176525893E-108</c:v>
                </c:pt>
                <c:pt idx="963">
                  <c:v>3.5171516137473223E-111</c:v>
                </c:pt>
                <c:pt idx="964">
                  <c:v>3.0824484940808209E-114</c:v>
                </c:pt>
                <c:pt idx="965">
                  <c:v>2.2454356854171569E-117</c:v>
                </c:pt>
                <c:pt idx="966">
                  <c:v>1.353019625408885E-120</c:v>
                </c:pt>
                <c:pt idx="967">
                  <c:v>6.7104229720695051E-124</c:v>
                </c:pt>
                <c:pt idx="968">
                  <c:v>2.7253684810624968E-127</c:v>
                </c:pt>
                <c:pt idx="969">
                  <c:v>9.0169445733666343E-131</c:v>
                </c:pt>
                <c:pt idx="970">
                  <c:v>2.4172540173814564E-134</c:v>
                </c:pt>
                <c:pt idx="971">
                  <c:v>5.2218309224407641E-138</c:v>
                </c:pt>
                <c:pt idx="972">
                  <c:v>9.0387271688026686E-142</c:v>
                </c:pt>
                <c:pt idx="973">
                  <c:v>1.2464011142638847E-145</c:v>
                </c:pt>
                <c:pt idx="974">
                  <c:v>1.3611020586022928E-149</c:v>
                </c:pt>
                <c:pt idx="975">
                  <c:v>1.1699154644703874E-153</c:v>
                </c:pt>
                <c:pt idx="976">
                  <c:v>7.865538018404165E-158</c:v>
                </c:pt>
                <c:pt idx="977">
                  <c:v>4.1097990088109674E-162</c:v>
                </c:pt>
                <c:pt idx="978">
                  <c:v>1.6579288842410592E-166</c:v>
                </c:pt>
                <c:pt idx="979">
                  <c:v>5.1289016893783853E-171</c:v>
                </c:pt>
                <c:pt idx="980">
                  <c:v>1.2083119541405738E-175</c:v>
                </c:pt>
                <c:pt idx="981">
                  <c:v>2.1524550892433512E-180</c:v>
                </c:pt>
                <c:pt idx="982">
                  <c:v>2.8781441828850055E-185</c:v>
                </c:pt>
                <c:pt idx="983">
                  <c:v>2.8671761200471504E-190</c:v>
                </c:pt>
                <c:pt idx="984">
                  <c:v>2.1116124568420852E-195</c:v>
                </c:pt>
                <c:pt idx="985">
                  <c:v>1.1406677911174123E-200</c:v>
                </c:pt>
                <c:pt idx="986">
                  <c:v>4.4829771358285354E-206</c:v>
                </c:pt>
                <c:pt idx="987">
                  <c:v>1.271221787976058E-211</c:v>
                </c:pt>
                <c:pt idx="988">
                  <c:v>2.578778662922989E-217</c:v>
                </c:pt>
                <c:pt idx="989">
                  <c:v>3.7096945172432726E-223</c:v>
                </c:pt>
                <c:pt idx="990">
                  <c:v>3.7504843388884996E-229</c:v>
                </c:pt>
                <c:pt idx="991">
                  <c:v>2.6402999001511707E-235</c:v>
                </c:pt>
                <c:pt idx="992">
                  <c:v>1.2821018511716308E-241</c:v>
                </c:pt>
                <c:pt idx="993">
                  <c:v>4.2527924526164024E-248</c:v>
                </c:pt>
                <c:pt idx="994">
                  <c:v>9.5406247122099316E-255</c:v>
                </c:pt>
                <c:pt idx="995">
                  <c:v>1.4328001584099848E-261</c:v>
                </c:pt>
                <c:pt idx="996">
                  <c:v>1.425409068872711E-268</c:v>
                </c:pt>
                <c:pt idx="997">
                  <c:v>9.2930451866212744E-276</c:v>
                </c:pt>
              </c:numCache>
            </c:numRef>
          </c:yVal>
          <c:smooth val="0"/>
        </c:ser>
        <c:ser>
          <c:idx val="2"/>
          <c:order val="2"/>
          <c:tx>
            <c:v>Beaufort 8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Sheet1!$A$8:$A$1005</c:f>
              <c:numCache>
                <c:formatCode>General</c:formatCode>
                <c:ptCount val="998"/>
                <c:pt idx="0">
                  <c:v>1.0000000000000028E-2</c:v>
                </c:pt>
                <c:pt idx="1">
                  <c:v>1.0129999999999998E-2</c:v>
                </c:pt>
                <c:pt idx="2">
                  <c:v>1.026169E-2</c:v>
                </c:pt>
                <c:pt idx="3">
                  <c:v>1.0395091969999996E-2</c:v>
                </c:pt>
                <c:pt idx="4">
                  <c:v>1.0530228165609995E-2</c:v>
                </c:pt>
                <c:pt idx="5">
                  <c:v>1.0667121131762981E-2</c:v>
                </c:pt>
                <c:pt idx="6">
                  <c:v>1.0805793706475841E-2</c:v>
                </c:pt>
                <c:pt idx="7">
                  <c:v>1.0946269024660062E-2</c:v>
                </c:pt>
                <c:pt idx="8">
                  <c:v>1.1088570521980643E-2</c:v>
                </c:pt>
                <c:pt idx="9">
                  <c:v>1.1232721938766401E-2</c:v>
                </c:pt>
                <c:pt idx="10">
                  <c:v>1.1378747323970317E-2</c:v>
                </c:pt>
                <c:pt idx="11">
                  <c:v>1.1526671039181978E-2</c:v>
                </c:pt>
                <c:pt idx="12">
                  <c:v>1.1676517762691291E-2</c:v>
                </c:pt>
                <c:pt idx="13">
                  <c:v>1.1828312493606281E-2</c:v>
                </c:pt>
                <c:pt idx="14">
                  <c:v>1.1982080556023188E-2</c:v>
                </c:pt>
                <c:pt idx="15">
                  <c:v>1.2137847603251459E-2</c:v>
                </c:pt>
                <c:pt idx="16">
                  <c:v>1.2295639622093719E-2</c:v>
                </c:pt>
                <c:pt idx="17">
                  <c:v>1.2455482937180939E-2</c:v>
                </c:pt>
                <c:pt idx="18">
                  <c:v>1.2617404215364341E-2</c:v>
                </c:pt>
                <c:pt idx="19">
                  <c:v>1.2781430470164041E-2</c:v>
                </c:pt>
                <c:pt idx="20">
                  <c:v>1.2947589066276225E-2</c:v>
                </c:pt>
                <c:pt idx="21">
                  <c:v>1.3115907724137749E-2</c:v>
                </c:pt>
                <c:pt idx="22">
                  <c:v>1.3286414524551537E-2</c:v>
                </c:pt>
                <c:pt idx="23">
                  <c:v>1.3459137913370707E-2</c:v>
                </c:pt>
                <c:pt idx="24">
                  <c:v>1.3634106706244519E-2</c:v>
                </c:pt>
                <c:pt idx="25">
                  <c:v>1.3811350093425745E-2</c:v>
                </c:pt>
                <c:pt idx="26">
                  <c:v>1.3990897644640284E-2</c:v>
                </c:pt>
                <c:pt idx="27">
                  <c:v>1.4172779314020603E-2</c:v>
                </c:pt>
                <c:pt idx="28">
                  <c:v>1.4357025445102865E-2</c:v>
                </c:pt>
                <c:pt idx="29">
                  <c:v>1.454366677588916E-2</c:v>
                </c:pt>
                <c:pt idx="30">
                  <c:v>1.4732734443975723E-2</c:v>
                </c:pt>
                <c:pt idx="31">
                  <c:v>1.4924259991747429E-2</c:v>
                </c:pt>
                <c:pt idx="32">
                  <c:v>1.511827537164012E-2</c:v>
                </c:pt>
                <c:pt idx="33">
                  <c:v>1.531481295147142E-2</c:v>
                </c:pt>
                <c:pt idx="34">
                  <c:v>1.5513905519840583E-2</c:v>
                </c:pt>
                <c:pt idx="35">
                  <c:v>1.5715586291598534E-2</c:v>
                </c:pt>
                <c:pt idx="36">
                  <c:v>1.5919888913389281E-2</c:v>
                </c:pt>
                <c:pt idx="37">
                  <c:v>1.6126847469263385E-2</c:v>
                </c:pt>
                <c:pt idx="38">
                  <c:v>1.6336496486363747E-2</c:v>
                </c:pt>
                <c:pt idx="39">
                  <c:v>1.6548870940686546E-2</c:v>
                </c:pt>
                <c:pt idx="40">
                  <c:v>1.6764006262915482E-2</c:v>
                </c:pt>
                <c:pt idx="41">
                  <c:v>1.698193834433338E-2</c:v>
                </c:pt>
                <c:pt idx="42">
                  <c:v>1.7202703542809672E-2</c:v>
                </c:pt>
                <c:pt idx="43">
                  <c:v>1.7426338688866231E-2</c:v>
                </c:pt>
                <c:pt idx="44">
                  <c:v>1.765288109182148E-2</c:v>
                </c:pt>
                <c:pt idx="45">
                  <c:v>1.7882368546015173E-2</c:v>
                </c:pt>
                <c:pt idx="46">
                  <c:v>1.8114839337113355E-2</c:v>
                </c:pt>
                <c:pt idx="47">
                  <c:v>1.8350332248495797E-2</c:v>
                </c:pt>
                <c:pt idx="48">
                  <c:v>1.8588886567726236E-2</c:v>
                </c:pt>
                <c:pt idx="49">
                  <c:v>1.8830542093106663E-2</c:v>
                </c:pt>
                <c:pt idx="50">
                  <c:v>1.9075339140317071E-2</c:v>
                </c:pt>
                <c:pt idx="51">
                  <c:v>1.9323318549141141E-2</c:v>
                </c:pt>
                <c:pt idx="52">
                  <c:v>1.9574521690280029E-2</c:v>
                </c:pt>
                <c:pt idx="53">
                  <c:v>1.9828990472253602E-2</c:v>
                </c:pt>
                <c:pt idx="54">
                  <c:v>2.0086767348392879E-2</c:v>
                </c:pt>
                <c:pt idx="55">
                  <c:v>2.0347895323922012E-2</c:v>
                </c:pt>
                <c:pt idx="56">
                  <c:v>2.0612417963132991E-2</c:v>
                </c:pt>
                <c:pt idx="57">
                  <c:v>2.0880379396653805E-2</c:v>
                </c:pt>
                <c:pt idx="58">
                  <c:v>2.1151824328810211E-2</c:v>
                </c:pt>
                <c:pt idx="59">
                  <c:v>2.1426798045084742E-2</c:v>
                </c:pt>
                <c:pt idx="60">
                  <c:v>2.1705346419671017E-2</c:v>
                </c:pt>
                <c:pt idx="61">
                  <c:v>2.1987515923126675E-2</c:v>
                </c:pt>
                <c:pt idx="62">
                  <c:v>2.2273353630127307E-2</c:v>
                </c:pt>
                <c:pt idx="63">
                  <c:v>2.2562907227318896E-2</c:v>
                </c:pt>
                <c:pt idx="64">
                  <c:v>2.2856225021274122E-2</c:v>
                </c:pt>
                <c:pt idx="65">
                  <c:v>2.315335594655055E-2</c:v>
                </c:pt>
                <c:pt idx="66">
                  <c:v>2.3454349573855809E-2</c:v>
                </c:pt>
                <c:pt idx="67">
                  <c:v>2.3759256118315832E-2</c:v>
                </c:pt>
                <c:pt idx="68">
                  <c:v>2.4068126447853989E-2</c:v>
                </c:pt>
                <c:pt idx="69">
                  <c:v>2.4381012091676126E-2</c:v>
                </c:pt>
                <c:pt idx="70">
                  <c:v>2.4697965248867852E-2</c:v>
                </c:pt>
                <c:pt idx="71">
                  <c:v>2.5019038797103189E-2</c:v>
                </c:pt>
                <c:pt idx="72">
                  <c:v>2.534428630146544E-2</c:v>
                </c:pt>
                <c:pt idx="73">
                  <c:v>2.5673762023384637E-2</c:v>
                </c:pt>
                <c:pt idx="74">
                  <c:v>2.6007520929688482E-2</c:v>
                </c:pt>
                <c:pt idx="75">
                  <c:v>2.6345618701774567E-2</c:v>
                </c:pt>
                <c:pt idx="76">
                  <c:v>2.6688111744897491E-2</c:v>
                </c:pt>
                <c:pt idx="77">
                  <c:v>2.7035057197581244E-2</c:v>
                </c:pt>
                <c:pt idx="78">
                  <c:v>2.7386512941149785E-2</c:v>
                </c:pt>
                <c:pt idx="79">
                  <c:v>2.7742537609384731E-2</c:v>
                </c:pt>
                <c:pt idx="80">
                  <c:v>2.8103190598306651E-2</c:v>
                </c:pt>
                <c:pt idx="81">
                  <c:v>2.8468532076084636E-2</c:v>
                </c:pt>
                <c:pt idx="82">
                  <c:v>2.8838622993073808E-2</c:v>
                </c:pt>
                <c:pt idx="83">
                  <c:v>2.9213525091983682E-2</c:v>
                </c:pt>
                <c:pt idx="84">
                  <c:v>2.9593300918179608E-2</c:v>
                </c:pt>
                <c:pt idx="85">
                  <c:v>2.9978013830115811E-2</c:v>
                </c:pt>
                <c:pt idx="86">
                  <c:v>3.0367728009907311E-2</c:v>
                </c:pt>
                <c:pt idx="87">
                  <c:v>3.0762508474036096E-2</c:v>
                </c:pt>
                <c:pt idx="88">
                  <c:v>3.1162421084198547E-2</c:v>
                </c:pt>
                <c:pt idx="89">
                  <c:v>3.1567532558293233E-2</c:v>
                </c:pt>
                <c:pt idx="90">
                  <c:v>3.1977910481551158E-2</c:v>
                </c:pt>
                <c:pt idx="91">
                  <c:v>3.2393623317811183E-2</c:v>
                </c:pt>
                <c:pt idx="92">
                  <c:v>3.2814740420942776E-2</c:v>
                </c:pt>
                <c:pt idx="93">
                  <c:v>3.3241332046415051E-2</c:v>
                </c:pt>
                <c:pt idx="94">
                  <c:v>3.3673469363018294E-2</c:v>
                </c:pt>
                <c:pt idx="95">
                  <c:v>3.411122446473755E-2</c:v>
                </c:pt>
                <c:pt idx="96">
                  <c:v>3.4554670382779221E-2</c:v>
                </c:pt>
                <c:pt idx="97">
                  <c:v>3.5003881097755242E-2</c:v>
                </c:pt>
                <c:pt idx="98">
                  <c:v>3.5458931552026174E-2</c:v>
                </c:pt>
                <c:pt idx="99">
                  <c:v>3.5919897662202473E-2</c:v>
                </c:pt>
                <c:pt idx="100">
                  <c:v>3.6386856331811004E-2</c:v>
                </c:pt>
                <c:pt idx="101">
                  <c:v>3.6859885464124748E-2</c:v>
                </c:pt>
                <c:pt idx="102">
                  <c:v>3.7339063975158265E-2</c:v>
                </c:pt>
                <c:pt idx="103">
                  <c:v>3.7824471806835222E-2</c:v>
                </c:pt>
                <c:pt idx="104">
                  <c:v>3.8316189940324069E-2</c:v>
                </c:pt>
                <c:pt idx="105">
                  <c:v>3.8814300409548398E-2</c:v>
                </c:pt>
                <c:pt idx="106">
                  <c:v>3.9318886314872403E-2</c:v>
                </c:pt>
                <c:pt idx="107">
                  <c:v>3.9830031836965832E-2</c:v>
                </c:pt>
                <c:pt idx="108">
                  <c:v>4.0347822250846467E-2</c:v>
                </c:pt>
                <c:pt idx="109">
                  <c:v>4.0872343940107428E-2</c:v>
                </c:pt>
                <c:pt idx="110">
                  <c:v>4.1403684411328932E-2</c:v>
                </c:pt>
                <c:pt idx="111">
                  <c:v>4.1941932308675892E-2</c:v>
                </c:pt>
                <c:pt idx="112">
                  <c:v>4.2487177428688891E-2</c:v>
                </c:pt>
                <c:pt idx="113">
                  <c:v>4.3039510735261702E-2</c:v>
                </c:pt>
                <c:pt idx="114">
                  <c:v>4.3599024374820113E-2</c:v>
                </c:pt>
                <c:pt idx="115">
                  <c:v>4.4165811691692793E-2</c:v>
                </c:pt>
                <c:pt idx="116">
                  <c:v>4.4739967243684918E-2</c:v>
                </c:pt>
                <c:pt idx="117">
                  <c:v>4.5321586817852734E-2</c:v>
                </c:pt>
                <c:pt idx="118">
                  <c:v>4.5910767446484833E-2</c:v>
                </c:pt>
                <c:pt idx="119">
                  <c:v>4.6507607423289084E-2</c:v>
                </c:pt>
                <c:pt idx="120">
                  <c:v>4.7112206319792016E-2</c:v>
                </c:pt>
                <c:pt idx="121">
                  <c:v>4.7724665001949197E-2</c:v>
                </c:pt>
                <c:pt idx="122">
                  <c:v>4.8345085646974366E-2</c:v>
                </c:pt>
                <c:pt idx="123">
                  <c:v>4.8973571760385054E-2</c:v>
                </c:pt>
                <c:pt idx="124">
                  <c:v>4.9610228193270094E-2</c:v>
                </c:pt>
                <c:pt idx="125">
                  <c:v>5.0255161159782562E-2</c:v>
                </c:pt>
                <c:pt idx="126">
                  <c:v>5.0908478254859724E-2</c:v>
                </c:pt>
                <c:pt idx="127">
                  <c:v>5.15702884721728E-2</c:v>
                </c:pt>
                <c:pt idx="128">
                  <c:v>5.2240702222311163E-2</c:v>
                </c:pt>
                <c:pt idx="129">
                  <c:v>5.2919831351201464E-2</c:v>
                </c:pt>
                <c:pt idx="130">
                  <c:v>5.3607789158766919E-2</c:v>
                </c:pt>
                <c:pt idx="131">
                  <c:v>5.4304690417831085E-2</c:v>
                </c:pt>
                <c:pt idx="132">
                  <c:v>5.5010651393262715E-2</c:v>
                </c:pt>
                <c:pt idx="133">
                  <c:v>5.5725789861374962E-2</c:v>
                </c:pt>
                <c:pt idx="134">
                  <c:v>5.6450225129572824E-2</c:v>
                </c:pt>
                <c:pt idx="135">
                  <c:v>5.7184078056257324E-2</c:v>
                </c:pt>
                <c:pt idx="136">
                  <c:v>5.792747107098882E-2</c:v>
                </c:pt>
                <c:pt idx="137">
                  <c:v>5.8680528194911492E-2</c:v>
                </c:pt>
                <c:pt idx="138">
                  <c:v>5.9443375061445418E-2</c:v>
                </c:pt>
                <c:pt idx="139">
                  <c:v>6.0216138937244312E-2</c:v>
                </c:pt>
                <c:pt idx="140">
                  <c:v>6.0998948743428413E-2</c:v>
                </c:pt>
                <c:pt idx="141">
                  <c:v>6.1791935077092824E-2</c:v>
                </c:pt>
                <c:pt idx="142">
                  <c:v>6.2595230233095239E-2</c:v>
                </c:pt>
                <c:pt idx="143">
                  <c:v>6.3408968226125323E-2</c:v>
                </c:pt>
                <c:pt idx="144">
                  <c:v>6.4233284813065103E-2</c:v>
                </c:pt>
                <c:pt idx="145">
                  <c:v>6.5068317515634869E-2</c:v>
                </c:pt>
                <c:pt idx="146">
                  <c:v>6.5914205643337984E-2</c:v>
                </c:pt>
                <c:pt idx="147">
                  <c:v>6.6771090316701434E-2</c:v>
                </c:pt>
                <c:pt idx="148">
                  <c:v>6.7639114490818483E-2</c:v>
                </c:pt>
                <c:pt idx="149">
                  <c:v>6.8518422979199134E-2</c:v>
                </c:pt>
                <c:pt idx="150">
                  <c:v>6.9409162477928693E-2</c:v>
                </c:pt>
                <c:pt idx="151">
                  <c:v>7.0311481590142028E-2</c:v>
                </c:pt>
                <c:pt idx="152">
                  <c:v>7.1225530850813734E-2</c:v>
                </c:pt>
                <c:pt idx="153">
                  <c:v>7.2151462751874118E-2</c:v>
                </c:pt>
                <c:pt idx="154">
                  <c:v>7.3089431767648677E-2</c:v>
                </c:pt>
                <c:pt idx="155">
                  <c:v>7.4039594380628113E-2</c:v>
                </c:pt>
                <c:pt idx="156">
                  <c:v>7.5002109107576209E-2</c:v>
                </c:pt>
                <c:pt idx="157">
                  <c:v>7.5977136525974528E-2</c:v>
                </c:pt>
                <c:pt idx="158">
                  <c:v>7.6964839300812313E-2</c:v>
                </c:pt>
                <c:pt idx="159">
                  <c:v>7.7965382211722833E-2</c:v>
                </c:pt>
                <c:pt idx="160">
                  <c:v>7.8978932180475109E-2</c:v>
                </c:pt>
                <c:pt idx="161">
                  <c:v>8.0005658298821558E-2</c:v>
                </c:pt>
                <c:pt idx="162">
                  <c:v>8.1045731856705619E-2</c:v>
                </c:pt>
                <c:pt idx="163">
                  <c:v>8.2099326370843564E-2</c:v>
                </c:pt>
                <c:pt idx="164">
                  <c:v>8.316661761366409E-2</c:v>
                </c:pt>
                <c:pt idx="165">
                  <c:v>8.4247783642641683E-2</c:v>
                </c:pt>
                <c:pt idx="166">
                  <c:v>8.5343004829995989E-2</c:v>
                </c:pt>
                <c:pt idx="167">
                  <c:v>8.6452463892786269E-2</c:v>
                </c:pt>
                <c:pt idx="168">
                  <c:v>8.7576345923392793E-2</c:v>
                </c:pt>
                <c:pt idx="169">
                  <c:v>8.8714838420396763E-2</c:v>
                </c:pt>
                <c:pt idx="170">
                  <c:v>8.9868131319861544E-2</c:v>
                </c:pt>
                <c:pt idx="171">
                  <c:v>9.1036417027019728E-2</c:v>
                </c:pt>
                <c:pt idx="172">
                  <c:v>9.2219890448370853E-2</c:v>
                </c:pt>
                <c:pt idx="173">
                  <c:v>9.3418749024199707E-2</c:v>
                </c:pt>
                <c:pt idx="174">
                  <c:v>9.4633192761514592E-2</c:v>
                </c:pt>
                <c:pt idx="175">
                  <c:v>9.5863424267414066E-2</c:v>
                </c:pt>
                <c:pt idx="176">
                  <c:v>9.7109648782890717E-2</c:v>
                </c:pt>
                <c:pt idx="177">
                  <c:v>9.8372074217067895E-2</c:v>
                </c:pt>
                <c:pt idx="178">
                  <c:v>9.9650911181890275E-2</c:v>
                </c:pt>
                <c:pt idx="179">
                  <c:v>0.10094637302725448</c:v>
                </c:pt>
                <c:pt idx="180">
                  <c:v>0.10225867587660872</c:v>
                </c:pt>
                <c:pt idx="181">
                  <c:v>0.10358803866300451</c:v>
                </c:pt>
                <c:pt idx="182">
                  <c:v>0.10493468316562372</c:v>
                </c:pt>
                <c:pt idx="183">
                  <c:v>0.10629883404677666</c:v>
                </c:pt>
                <c:pt idx="184">
                  <c:v>0.10768071888938473</c:v>
                </c:pt>
                <c:pt idx="185">
                  <c:v>0.10908056823494668</c:v>
                </c:pt>
                <c:pt idx="186">
                  <c:v>0.11049861562200099</c:v>
                </c:pt>
                <c:pt idx="187">
                  <c:v>0.11193509762508702</c:v>
                </c:pt>
                <c:pt idx="188">
                  <c:v>0.1133902538942133</c:v>
                </c:pt>
                <c:pt idx="189">
                  <c:v>0.11486432719483787</c:v>
                </c:pt>
                <c:pt idx="190">
                  <c:v>0.11635756344837075</c:v>
                </c:pt>
                <c:pt idx="191">
                  <c:v>0.11787021177320002</c:v>
                </c:pt>
                <c:pt idx="192">
                  <c:v>0.11940252452625165</c:v>
                </c:pt>
                <c:pt idx="193">
                  <c:v>0.12095475734509246</c:v>
                </c:pt>
                <c:pt idx="194">
                  <c:v>0.12252716919057845</c:v>
                </c:pt>
                <c:pt idx="195">
                  <c:v>0.12412002239005616</c:v>
                </c:pt>
                <c:pt idx="196">
                  <c:v>0.12573358268112694</c:v>
                </c:pt>
                <c:pt idx="197">
                  <c:v>0.12736811925598138</c:v>
                </c:pt>
                <c:pt idx="198">
                  <c:v>0.12902390480630924</c:v>
                </c:pt>
                <c:pt idx="199">
                  <c:v>0.13070121556879141</c:v>
                </c:pt>
                <c:pt idx="200">
                  <c:v>0.13240033137118595</c:v>
                </c:pt>
                <c:pt idx="201">
                  <c:v>0.13412153567901067</c:v>
                </c:pt>
                <c:pt idx="202">
                  <c:v>0.13586511564283804</c:v>
                </c:pt>
                <c:pt idx="203">
                  <c:v>0.13763136214619534</c:v>
                </c:pt>
                <c:pt idx="204">
                  <c:v>0.13942056985409546</c:v>
                </c:pt>
                <c:pt idx="205">
                  <c:v>0.14123303726219927</c:v>
                </c:pt>
                <c:pt idx="206">
                  <c:v>0.14306906674660724</c:v>
                </c:pt>
                <c:pt idx="207">
                  <c:v>0.1449289646143132</c:v>
                </c:pt>
                <c:pt idx="208">
                  <c:v>0.14681304115429983</c:v>
                </c:pt>
                <c:pt idx="209">
                  <c:v>0.14872161068930506</c:v>
                </c:pt>
                <c:pt idx="210">
                  <c:v>0.15065499162826601</c:v>
                </c:pt>
                <c:pt idx="211">
                  <c:v>0.15261350651943387</c:v>
                </c:pt>
                <c:pt idx="212">
                  <c:v>0.15459748210418681</c:v>
                </c:pt>
                <c:pt idx="213">
                  <c:v>0.15660724937154083</c:v>
                </c:pt>
                <c:pt idx="214">
                  <c:v>0.15864314361337092</c:v>
                </c:pt>
                <c:pt idx="215">
                  <c:v>0.16070550448034474</c:v>
                </c:pt>
                <c:pt idx="216">
                  <c:v>0.16279467603858863</c:v>
                </c:pt>
                <c:pt idx="217">
                  <c:v>0.16491100682709148</c:v>
                </c:pt>
                <c:pt idx="218">
                  <c:v>0.16705484991584271</c:v>
                </c:pt>
                <c:pt idx="219">
                  <c:v>0.16922656296474836</c:v>
                </c:pt>
                <c:pt idx="220">
                  <c:v>0.1714265082832902</c:v>
                </c:pt>
                <c:pt idx="221">
                  <c:v>0.17365505289097291</c:v>
                </c:pt>
                <c:pt idx="222">
                  <c:v>0.17591256857855553</c:v>
                </c:pt>
                <c:pt idx="223">
                  <c:v>0.17819943197007723</c:v>
                </c:pt>
                <c:pt idx="224">
                  <c:v>0.18051602458568791</c:v>
                </c:pt>
                <c:pt idx="225">
                  <c:v>0.18286273290530194</c:v>
                </c:pt>
                <c:pt idx="226">
                  <c:v>0.18523994843307104</c:v>
                </c:pt>
                <c:pt idx="227">
                  <c:v>0.18764806776270099</c:v>
                </c:pt>
                <c:pt idx="228">
                  <c:v>0.19008749264361571</c:v>
                </c:pt>
                <c:pt idx="229">
                  <c:v>0.19255863004798301</c:v>
                </c:pt>
                <c:pt idx="230">
                  <c:v>0.1950618922386062</c:v>
                </c:pt>
                <c:pt idx="231">
                  <c:v>0.19759769683770881</c:v>
                </c:pt>
                <c:pt idx="232">
                  <c:v>0.20016646689659875</c:v>
                </c:pt>
                <c:pt idx="233">
                  <c:v>0.20276863096625444</c:v>
                </c:pt>
                <c:pt idx="234">
                  <c:v>0.20540462316881536</c:v>
                </c:pt>
                <c:pt idx="235">
                  <c:v>0.20807488327000995</c:v>
                </c:pt>
                <c:pt idx="236">
                  <c:v>0.21077985675252051</c:v>
                </c:pt>
                <c:pt idx="237">
                  <c:v>0.21351999489030368</c:v>
                </c:pt>
                <c:pt idx="238">
                  <c:v>0.21629575482387706</c:v>
                </c:pt>
                <c:pt idx="239">
                  <c:v>0.21910759963658707</c:v>
                </c:pt>
                <c:pt idx="240">
                  <c:v>0.22195599843186345</c:v>
                </c:pt>
                <c:pt idx="241">
                  <c:v>0.22484142641147753</c:v>
                </c:pt>
                <c:pt idx="242">
                  <c:v>0.22776436495482658</c:v>
                </c:pt>
                <c:pt idx="243">
                  <c:v>0.23072530169923891</c:v>
                </c:pt>
                <c:pt idx="244">
                  <c:v>0.23372473062132929</c:v>
                </c:pt>
                <c:pt idx="245">
                  <c:v>0.23676315211940668</c:v>
                </c:pt>
                <c:pt idx="246">
                  <c:v>0.2398410730969584</c:v>
                </c:pt>
                <c:pt idx="247">
                  <c:v>0.24295900704721929</c:v>
                </c:pt>
                <c:pt idx="248">
                  <c:v>0.246117474138833</c:v>
                </c:pt>
                <c:pt idx="249">
                  <c:v>0.24931700130263784</c:v>
                </c:pt>
                <c:pt idx="250">
                  <c:v>0.25255812231957181</c:v>
                </c:pt>
                <c:pt idx="251">
                  <c:v>0.25584137790972683</c:v>
                </c:pt>
                <c:pt idx="252">
                  <c:v>0.25916731582255281</c:v>
                </c:pt>
                <c:pt idx="253">
                  <c:v>0.26253649092824582</c:v>
                </c:pt>
                <c:pt idx="254">
                  <c:v>0.26594946531031288</c:v>
                </c:pt>
                <c:pt idx="255">
                  <c:v>0.26940680835934827</c:v>
                </c:pt>
                <c:pt idx="256">
                  <c:v>0.2729090968680184</c:v>
                </c:pt>
                <c:pt idx="257">
                  <c:v>0.27645691512730364</c:v>
                </c:pt>
                <c:pt idx="258">
                  <c:v>0.28005085502395782</c:v>
                </c:pt>
                <c:pt idx="259">
                  <c:v>0.28369151613926891</c:v>
                </c:pt>
                <c:pt idx="260">
                  <c:v>0.28737950584908101</c:v>
                </c:pt>
                <c:pt idx="261">
                  <c:v>0.29111543942511725</c:v>
                </c:pt>
                <c:pt idx="262">
                  <c:v>0.29489994013764498</c:v>
                </c:pt>
                <c:pt idx="263">
                  <c:v>0.29873363935943331</c:v>
                </c:pt>
                <c:pt idx="264">
                  <c:v>0.30261717667110583</c:v>
                </c:pt>
                <c:pt idx="265">
                  <c:v>0.30655119996783126</c:v>
                </c:pt>
                <c:pt idx="266">
                  <c:v>0.31053636556741326</c:v>
                </c:pt>
                <c:pt idx="267">
                  <c:v>0.31457333831978912</c:v>
                </c:pt>
                <c:pt idx="268">
                  <c:v>0.31866279171794748</c:v>
                </c:pt>
                <c:pt idx="269">
                  <c:v>0.32280540801027963</c:v>
                </c:pt>
                <c:pt idx="270">
                  <c:v>0.32700187831441396</c:v>
                </c:pt>
                <c:pt idx="271">
                  <c:v>0.33125290273250058</c:v>
                </c:pt>
                <c:pt idx="272">
                  <c:v>0.33555919046802218</c:v>
                </c:pt>
                <c:pt idx="273">
                  <c:v>0.33992145994410777</c:v>
                </c:pt>
                <c:pt idx="274">
                  <c:v>0.34434043892338045</c:v>
                </c:pt>
                <c:pt idx="275">
                  <c:v>0.34881686462938566</c:v>
                </c:pt>
                <c:pt idx="276">
                  <c:v>0.35335148386956705</c:v>
                </c:pt>
                <c:pt idx="277">
                  <c:v>0.35794505315987085</c:v>
                </c:pt>
                <c:pt idx="278">
                  <c:v>0.36259833885094889</c:v>
                </c:pt>
                <c:pt idx="279">
                  <c:v>0.36731211725601176</c:v>
                </c:pt>
                <c:pt idx="280">
                  <c:v>0.37208717478033881</c:v>
                </c:pt>
                <c:pt idx="281">
                  <c:v>0.37692430805248445</c:v>
                </c:pt>
                <c:pt idx="282">
                  <c:v>0.38182432405716643</c:v>
                </c:pt>
                <c:pt idx="283">
                  <c:v>0.38678804026990954</c:v>
                </c:pt>
                <c:pt idx="284">
                  <c:v>0.39181628479341862</c:v>
                </c:pt>
                <c:pt idx="285">
                  <c:v>0.39690989649573138</c:v>
                </c:pt>
                <c:pt idx="286">
                  <c:v>0.40206972515017586</c:v>
                </c:pt>
                <c:pt idx="287">
                  <c:v>0.40729663157712809</c:v>
                </c:pt>
                <c:pt idx="288">
                  <c:v>0.41259148778763088</c:v>
                </c:pt>
                <c:pt idx="289">
                  <c:v>0.41795517712887104</c:v>
                </c:pt>
                <c:pt idx="290">
                  <c:v>0.42338859443154625</c:v>
                </c:pt>
                <c:pt idx="291">
                  <c:v>0.42889264615915601</c:v>
                </c:pt>
                <c:pt idx="292">
                  <c:v>0.43446825055922489</c:v>
                </c:pt>
                <c:pt idx="293">
                  <c:v>0.44011633781649473</c:v>
                </c:pt>
                <c:pt idx="294">
                  <c:v>0.44583785020810834</c:v>
                </c:pt>
                <c:pt idx="295">
                  <c:v>0.45163374226081376</c:v>
                </c:pt>
                <c:pt idx="296">
                  <c:v>0.45750498091020542</c:v>
                </c:pt>
                <c:pt idx="297">
                  <c:v>0.46345254566203697</c:v>
                </c:pt>
                <c:pt idx="298">
                  <c:v>0.46947742875564435</c:v>
                </c:pt>
                <c:pt idx="299">
                  <c:v>0.47558063532946876</c:v>
                </c:pt>
                <c:pt idx="300">
                  <c:v>0.48176318358874981</c:v>
                </c:pt>
                <c:pt idx="301">
                  <c:v>0.48802610497540477</c:v>
                </c:pt>
                <c:pt idx="302">
                  <c:v>0.49437044434008487</c:v>
                </c:pt>
                <c:pt idx="303">
                  <c:v>0.50079726011650461</c:v>
                </c:pt>
                <c:pt idx="304">
                  <c:v>0.50730762449801914</c:v>
                </c:pt>
                <c:pt idx="305">
                  <c:v>0.51390262361649364</c:v>
                </c:pt>
                <c:pt idx="306">
                  <c:v>0.5205833577235075</c:v>
                </c:pt>
                <c:pt idx="307">
                  <c:v>0.52735094137391259</c:v>
                </c:pt>
                <c:pt idx="308">
                  <c:v>0.53420650361177391</c:v>
                </c:pt>
                <c:pt idx="309">
                  <c:v>0.54115118815872687</c:v>
                </c:pt>
                <c:pt idx="310">
                  <c:v>0.54818615360479062</c:v>
                </c:pt>
                <c:pt idx="311">
                  <c:v>0.55531257360165098</c:v>
                </c:pt>
                <c:pt idx="312">
                  <c:v>0.56253163705847653</c:v>
                </c:pt>
                <c:pt idx="313">
                  <c:v>0.56984454834023412</c:v>
                </c:pt>
                <c:pt idx="314">
                  <c:v>0.57725252746865707</c:v>
                </c:pt>
                <c:pt idx="315">
                  <c:v>0.58475681032575078</c:v>
                </c:pt>
                <c:pt idx="316">
                  <c:v>0.59235864885998402</c:v>
                </c:pt>
                <c:pt idx="317">
                  <c:v>0.60005931129516465</c:v>
                </c:pt>
                <c:pt idx="318">
                  <c:v>0.60786008234200162</c:v>
                </c:pt>
                <c:pt idx="319">
                  <c:v>0.615762263412447</c:v>
                </c:pt>
                <c:pt idx="320">
                  <c:v>0.62376717283680871</c:v>
                </c:pt>
                <c:pt idx="321">
                  <c:v>0.63187614608368903</c:v>
                </c:pt>
                <c:pt idx="322">
                  <c:v>0.64009053598277565</c:v>
                </c:pt>
                <c:pt idx="323">
                  <c:v>0.64841171295055255</c:v>
                </c:pt>
                <c:pt idx="324">
                  <c:v>0.65684106521891028</c:v>
                </c:pt>
                <c:pt idx="325">
                  <c:v>0.66537999906675382</c:v>
                </c:pt>
                <c:pt idx="326">
                  <c:v>0.67402993905462338</c:v>
                </c:pt>
                <c:pt idx="327">
                  <c:v>0.6827923282623316</c:v>
                </c:pt>
                <c:pt idx="328">
                  <c:v>0.69166862852974442</c:v>
                </c:pt>
                <c:pt idx="329">
                  <c:v>0.70066032070062756</c:v>
                </c:pt>
                <c:pt idx="330">
                  <c:v>0.70976890486973654</c:v>
                </c:pt>
                <c:pt idx="331">
                  <c:v>0.71899590063304575</c:v>
                </c:pt>
                <c:pt idx="332">
                  <c:v>0.72834284734127264</c:v>
                </c:pt>
                <c:pt idx="333">
                  <c:v>0.73781130435670894</c:v>
                </c:pt>
                <c:pt idx="334">
                  <c:v>0.74740285131334605</c:v>
                </c:pt>
                <c:pt idx="335">
                  <c:v>0.75711908838041964</c:v>
                </c:pt>
                <c:pt idx="336">
                  <c:v>0.76696163652936777</c:v>
                </c:pt>
                <c:pt idx="337">
                  <c:v>0.77693213780424508</c:v>
                </c:pt>
                <c:pt idx="338">
                  <c:v>0.78703225559570167</c:v>
                </c:pt>
                <c:pt idx="339">
                  <c:v>0.79726367491844552</c:v>
                </c:pt>
                <c:pt idx="340">
                  <c:v>0.80762810269238738</c:v>
                </c:pt>
                <c:pt idx="341">
                  <c:v>0.81812726802738645</c:v>
                </c:pt>
                <c:pt idx="342">
                  <c:v>0.82876292251174244</c:v>
                </c:pt>
                <c:pt idx="343">
                  <c:v>0.83953684050439503</c:v>
                </c:pt>
                <c:pt idx="344">
                  <c:v>0.85045081943095213</c:v>
                </c:pt>
                <c:pt idx="345">
                  <c:v>0.86150668008355469</c:v>
                </c:pt>
                <c:pt idx="346">
                  <c:v>0.87270626692464071</c:v>
                </c:pt>
                <c:pt idx="347">
                  <c:v>0.88405144839466165</c:v>
                </c:pt>
                <c:pt idx="348">
                  <c:v>0.89554411722379434</c:v>
                </c:pt>
                <c:pt idx="349">
                  <c:v>0.90718619074769813</c:v>
                </c:pt>
                <c:pt idx="350">
                  <c:v>0.91897961122742222</c:v>
                </c:pt>
                <c:pt idx="351">
                  <c:v>0.93092634617337833</c:v>
                </c:pt>
                <c:pt idx="352">
                  <c:v>0.9430283886736307</c:v>
                </c:pt>
                <c:pt idx="353">
                  <c:v>0.95528775772638752</c:v>
                </c:pt>
                <c:pt idx="354">
                  <c:v>0.96770649857683222</c:v>
                </c:pt>
                <c:pt idx="355">
                  <c:v>0.98028668305832856</c:v>
                </c:pt>
                <c:pt idx="356">
                  <c:v>0.99303040993808767</c:v>
                </c:pt>
                <c:pt idx="357">
                  <c:v>1.0059398052672792</c:v>
                </c:pt>
                <c:pt idx="358">
                  <c:v>1.0190170227357607</c:v>
                </c:pt>
                <c:pt idx="359">
                  <c:v>1.0322642440313219</c:v>
                </c:pt>
                <c:pt idx="360">
                  <c:v>1.0456836792037301</c:v>
                </c:pt>
                <c:pt idx="361">
                  <c:v>1.0592775670333781</c:v>
                </c:pt>
                <c:pt idx="362">
                  <c:v>1.0730481754048113</c:v>
                </c:pt>
                <c:pt idx="363">
                  <c:v>1.0869978016850741</c:v>
                </c:pt>
                <c:pt idx="364">
                  <c:v>1.1011287731069797</c:v>
                </c:pt>
                <c:pt idx="365">
                  <c:v>1.1154434471573698</c:v>
                </c:pt>
                <c:pt idx="366">
                  <c:v>1.1299442119704131</c:v>
                </c:pt>
                <c:pt idx="367">
                  <c:v>1.1446334867260342</c:v>
                </c:pt>
                <c:pt idx="368">
                  <c:v>1.1595137220534695</c:v>
                </c:pt>
                <c:pt idx="369">
                  <c:v>1.1745874004401673</c:v>
                </c:pt>
                <c:pt idx="370">
                  <c:v>1.1898570366458903</c:v>
                </c:pt>
                <c:pt idx="371">
                  <c:v>1.2053251781222818</c:v>
                </c:pt>
                <c:pt idx="372">
                  <c:v>1.2209944054378687</c:v>
                </c:pt>
                <c:pt idx="373">
                  <c:v>1.2368673327085646</c:v>
                </c:pt>
                <c:pt idx="374">
                  <c:v>1.2529466080337759</c:v>
                </c:pt>
                <c:pt idx="375">
                  <c:v>1.2692349139382149</c:v>
                </c:pt>
                <c:pt idx="376">
                  <c:v>1.2857349678194077</c:v>
                </c:pt>
                <c:pt idx="377">
                  <c:v>1.3024495224010666</c:v>
                </c:pt>
                <c:pt idx="378">
                  <c:v>1.3193813661922773</c:v>
                </c:pt>
                <c:pt idx="379">
                  <c:v>1.3365333239527781</c:v>
                </c:pt>
                <c:pt idx="380">
                  <c:v>1.3539082571641559</c:v>
                </c:pt>
                <c:pt idx="381">
                  <c:v>1.3715090645072967</c:v>
                </c:pt>
                <c:pt idx="382">
                  <c:v>1.3893386823458898</c:v>
                </c:pt>
                <c:pt idx="383">
                  <c:v>1.407400085216385</c:v>
                </c:pt>
                <c:pt idx="384">
                  <c:v>1.4256962863241929</c:v>
                </c:pt>
                <c:pt idx="385">
                  <c:v>1.4442303380464154</c:v>
                </c:pt>
                <c:pt idx="386">
                  <c:v>1.4630053324410186</c:v>
                </c:pt>
                <c:pt idx="387">
                  <c:v>1.4820244017627517</c:v>
                </c:pt>
                <c:pt idx="388">
                  <c:v>1.5012907189856644</c:v>
                </c:pt>
                <c:pt idx="389">
                  <c:v>1.5208074983324782</c:v>
                </c:pt>
                <c:pt idx="390">
                  <c:v>1.5405779958108041</c:v>
                </c:pt>
                <c:pt idx="391">
                  <c:v>1.5606055097563472</c:v>
                </c:pt>
                <c:pt idx="392">
                  <c:v>1.5808933813831758</c:v>
                </c:pt>
                <c:pt idx="393">
                  <c:v>1.6014449953411558</c:v>
                </c:pt>
                <c:pt idx="394">
                  <c:v>1.6222637802805917</c:v>
                </c:pt>
                <c:pt idx="395">
                  <c:v>1.6433532094242391</c:v>
                </c:pt>
                <c:pt idx="396">
                  <c:v>1.6647168011467592</c:v>
                </c:pt>
                <c:pt idx="397">
                  <c:v>1.6863581195616668</c:v>
                </c:pt>
                <c:pt idx="398">
                  <c:v>1.7082807751159641</c:v>
                </c:pt>
                <c:pt idx="399">
                  <c:v>1.7304884251924721</c:v>
                </c:pt>
                <c:pt idx="400">
                  <c:v>1.752984774719972</c:v>
                </c:pt>
                <c:pt idx="401">
                  <c:v>1.7757735767913354</c:v>
                </c:pt>
                <c:pt idx="402">
                  <c:v>1.7988586332896201</c:v>
                </c:pt>
                <c:pt idx="403">
                  <c:v>1.8222437955223838</c:v>
                </c:pt>
                <c:pt idx="404">
                  <c:v>1.8459329648641747</c:v>
                </c:pt>
                <c:pt idx="405">
                  <c:v>1.8699300934074055</c:v>
                </c:pt>
                <c:pt idx="406">
                  <c:v>1.8942391846217104</c:v>
                </c:pt>
                <c:pt idx="407">
                  <c:v>1.9188642940217844</c:v>
                </c:pt>
                <c:pt idx="408">
                  <c:v>1.9438095298440698</c:v>
                </c:pt>
                <c:pt idx="409">
                  <c:v>1.9690790537320402</c:v>
                </c:pt>
                <c:pt idx="410">
                  <c:v>1.9946770814305614</c:v>
                </c:pt>
                <c:pt idx="411">
                  <c:v>2.0206078834891561</c:v>
                </c:pt>
                <c:pt idx="412">
                  <c:v>2.0468757859745148</c:v>
                </c:pt>
                <c:pt idx="413">
                  <c:v>2.0734851711921833</c:v>
                </c:pt>
                <c:pt idx="414">
                  <c:v>2.1004404784176813</c:v>
                </c:pt>
                <c:pt idx="415">
                  <c:v>2.1277462046371176</c:v>
                </c:pt>
                <c:pt idx="416">
                  <c:v>2.1554069052973932</c:v>
                </c:pt>
                <c:pt idx="417">
                  <c:v>2.1834271950662592</c:v>
                </c:pt>
                <c:pt idx="418">
                  <c:v>2.21181174860213</c:v>
                </c:pt>
                <c:pt idx="419">
                  <c:v>2.2405653013339482</c:v>
                </c:pt>
                <c:pt idx="420">
                  <c:v>2.2696926502512889</c:v>
                </c:pt>
                <c:pt idx="421">
                  <c:v>2.2991986547045555</c:v>
                </c:pt>
                <c:pt idx="422">
                  <c:v>2.3290882372157147</c:v>
                </c:pt>
                <c:pt idx="423">
                  <c:v>2.3593663842995167</c:v>
                </c:pt>
                <c:pt idx="424">
                  <c:v>2.3900381472954142</c:v>
                </c:pt>
                <c:pt idx="425">
                  <c:v>2.4211086432102524</c:v>
                </c:pt>
                <c:pt idx="426">
                  <c:v>2.4525830555719854</c:v>
                </c:pt>
                <c:pt idx="427">
                  <c:v>2.4844666352944187</c:v>
                </c:pt>
                <c:pt idx="428">
                  <c:v>2.5167647015532477</c:v>
                </c:pt>
                <c:pt idx="429">
                  <c:v>2.54948264267344</c:v>
                </c:pt>
                <c:pt idx="430">
                  <c:v>2.5826259170281927</c:v>
                </c:pt>
                <c:pt idx="431">
                  <c:v>2.6162000539495587</c:v>
                </c:pt>
                <c:pt idx="432">
                  <c:v>2.650210654650905</c:v>
                </c:pt>
                <c:pt idx="433">
                  <c:v>2.6846633931613666</c:v>
                </c:pt>
                <c:pt idx="434">
                  <c:v>2.7195640172724702</c:v>
                </c:pt>
                <c:pt idx="435">
                  <c:v>2.7549183494970055</c:v>
                </c:pt>
                <c:pt idx="436">
                  <c:v>2.7907322880404752</c:v>
                </c:pt>
                <c:pt idx="437">
                  <c:v>2.8270118077849995</c:v>
                </c:pt>
                <c:pt idx="438">
                  <c:v>2.8637629612861972</c:v>
                </c:pt>
                <c:pt idx="439">
                  <c:v>2.9009918797829251</c:v>
                </c:pt>
                <c:pt idx="440">
                  <c:v>2.9387047742200942</c:v>
                </c:pt>
                <c:pt idx="441">
                  <c:v>2.9769079362849538</c:v>
                </c:pt>
                <c:pt idx="442">
                  <c:v>3.0156077394566587</c:v>
                </c:pt>
                <c:pt idx="443">
                  <c:v>3.0548106400695954</c:v>
                </c:pt>
                <c:pt idx="444">
                  <c:v>3.0945231783905012</c:v>
                </c:pt>
                <c:pt idx="445">
                  <c:v>3.1347519797095762</c:v>
                </c:pt>
                <c:pt idx="446">
                  <c:v>3.1755037554458005</c:v>
                </c:pt>
                <c:pt idx="447">
                  <c:v>3.2167853042665957</c:v>
                </c:pt>
                <c:pt idx="448">
                  <c:v>3.2586035132220608</c:v>
                </c:pt>
                <c:pt idx="449">
                  <c:v>3.3009653588939476</c:v>
                </c:pt>
                <c:pt idx="450">
                  <c:v>3.3438779085595685</c:v>
                </c:pt>
                <c:pt idx="451">
                  <c:v>3.3873483213708377</c:v>
                </c:pt>
                <c:pt idx="452">
                  <c:v>3.4313838495486633</c:v>
                </c:pt>
                <c:pt idx="453">
                  <c:v>3.4759918395927953</c:v>
                </c:pt>
                <c:pt idx="454">
                  <c:v>3.5211797335075015</c:v>
                </c:pt>
                <c:pt idx="455">
                  <c:v>3.5669550700430968</c:v>
                </c:pt>
                <c:pt idx="456">
                  <c:v>3.6133254859536583</c:v>
                </c:pt>
                <c:pt idx="457">
                  <c:v>3.6602987172710622</c:v>
                </c:pt>
                <c:pt idx="458">
                  <c:v>3.7078826005955792</c:v>
                </c:pt>
                <c:pt idx="459">
                  <c:v>3.7560850744033187</c:v>
                </c:pt>
                <c:pt idx="460">
                  <c:v>3.8049141803705639</c:v>
                </c:pt>
                <c:pt idx="461">
                  <c:v>3.8543780647153807</c:v>
                </c:pt>
                <c:pt idx="462">
                  <c:v>3.9044849795566803</c:v>
                </c:pt>
                <c:pt idx="463">
                  <c:v>3.9552432842909169</c:v>
                </c:pt>
                <c:pt idx="464">
                  <c:v>4.0066614469867003</c:v>
                </c:pt>
                <c:pt idx="465">
                  <c:v>4.0587480457975333</c:v>
                </c:pt>
                <c:pt idx="466">
                  <c:v>4.1115117703928865</c:v>
                </c:pt>
                <c:pt idx="467">
                  <c:v>4.164961423407985</c:v>
                </c:pt>
                <c:pt idx="468">
                  <c:v>4.2191059219123037</c:v>
                </c:pt>
                <c:pt idx="469">
                  <c:v>4.2739542988971628</c:v>
                </c:pt>
                <c:pt idx="470">
                  <c:v>4.3295157047828274</c:v>
                </c:pt>
                <c:pt idx="471">
                  <c:v>4.3857994089450019</c:v>
                </c:pt>
                <c:pt idx="472">
                  <c:v>4.4428148012612745</c:v>
                </c:pt>
                <c:pt idx="473">
                  <c:v>4.5005713936776823</c:v>
                </c:pt>
                <c:pt idx="474">
                  <c:v>4.5590788217954845</c:v>
                </c:pt>
                <c:pt idx="475">
                  <c:v>4.6183468464788255</c:v>
                </c:pt>
                <c:pt idx="476">
                  <c:v>4.6783853554830568</c:v>
                </c:pt>
                <c:pt idx="477">
                  <c:v>4.7392043651043529</c:v>
                </c:pt>
                <c:pt idx="478">
                  <c:v>4.8008140218506865</c:v>
                </c:pt>
                <c:pt idx="479">
                  <c:v>4.86322460413475</c:v>
                </c:pt>
                <c:pt idx="480">
                  <c:v>4.9264465239885009</c:v>
                </c:pt>
                <c:pt idx="481">
                  <c:v>4.9904903288003508</c:v>
                </c:pt>
                <c:pt idx="482">
                  <c:v>5.0553667030747693</c:v>
                </c:pt>
                <c:pt idx="483">
                  <c:v>5.1210864702147267</c:v>
                </c:pt>
                <c:pt idx="484">
                  <c:v>5.187660594327518</c:v>
                </c:pt>
                <c:pt idx="485">
                  <c:v>5.2551001820537824</c:v>
                </c:pt>
                <c:pt idx="486">
                  <c:v>5.3234164844204725</c:v>
                </c:pt>
                <c:pt idx="487">
                  <c:v>5.3926208987179365</c:v>
                </c:pt>
                <c:pt idx="488">
                  <c:v>5.4627249704012675</c:v>
                </c:pt>
                <c:pt idx="489">
                  <c:v>5.5337403950164914</c:v>
                </c:pt>
                <c:pt idx="490">
                  <c:v>5.6056790201517019</c:v>
                </c:pt>
                <c:pt idx="491">
                  <c:v>5.6785528474136715</c:v>
                </c:pt>
                <c:pt idx="492">
                  <c:v>5.7523740344300505</c:v>
                </c:pt>
                <c:pt idx="493">
                  <c:v>5.8271548968776203</c:v>
                </c:pt>
                <c:pt idx="494">
                  <c:v>5.9029079105370466</c:v>
                </c:pt>
                <c:pt idx="495">
                  <c:v>5.9796457133740581</c:v>
                </c:pt>
                <c:pt idx="496">
                  <c:v>6.0573811076478865</c:v>
                </c:pt>
                <c:pt idx="497">
                  <c:v>6.136127062047315</c:v>
                </c:pt>
                <c:pt idx="498">
                  <c:v>6.2158967138539314</c:v>
                </c:pt>
                <c:pt idx="499">
                  <c:v>6.2967033711340425</c:v>
                </c:pt>
                <c:pt idx="500">
                  <c:v>6.3785605149587719</c:v>
                </c:pt>
                <c:pt idx="501">
                  <c:v>6.4614818016532354</c:v>
                </c:pt>
                <c:pt idx="502">
                  <c:v>6.5454810650747284</c:v>
                </c:pt>
                <c:pt idx="503">
                  <c:v>6.6305723189206978</c:v>
                </c:pt>
                <c:pt idx="504">
                  <c:v>6.7167697590666799</c:v>
                </c:pt>
                <c:pt idx="505">
                  <c:v>6.8040877659345318</c:v>
                </c:pt>
                <c:pt idx="506">
                  <c:v>6.8925409068916785</c:v>
                </c:pt>
                <c:pt idx="507">
                  <c:v>6.9821439386812711</c:v>
                </c:pt>
                <c:pt idx="508">
                  <c:v>7.0729118098841273</c:v>
                </c:pt>
                <c:pt idx="509">
                  <c:v>7.1648596634126145</c:v>
                </c:pt>
                <c:pt idx="510">
                  <c:v>7.2580028390369709</c:v>
                </c:pt>
                <c:pt idx="511">
                  <c:v>7.3523568759444506</c:v>
                </c:pt>
                <c:pt idx="512">
                  <c:v>7.4479375153317395</c:v>
                </c:pt>
                <c:pt idx="513">
                  <c:v>7.5447607030310522</c:v>
                </c:pt>
                <c:pt idx="514">
                  <c:v>7.6428425921704548</c:v>
                </c:pt>
                <c:pt idx="515">
                  <c:v>7.7421995458686714</c:v>
                </c:pt>
                <c:pt idx="516">
                  <c:v>7.8428481399649614</c:v>
                </c:pt>
                <c:pt idx="517">
                  <c:v>7.9448051657845093</c:v>
                </c:pt>
                <c:pt idx="518">
                  <c:v>8.0480876329397031</c:v>
                </c:pt>
                <c:pt idx="519">
                  <c:v>8.1527127721679484</c:v>
                </c:pt>
                <c:pt idx="520">
                  <c:v>8.2586980382061004</c:v>
                </c:pt>
                <c:pt idx="521">
                  <c:v>8.3660611127027806</c:v>
                </c:pt>
                <c:pt idx="522">
                  <c:v>8.4748199071679267</c:v>
                </c:pt>
                <c:pt idx="523">
                  <c:v>8.5849925659610964</c:v>
                </c:pt>
                <c:pt idx="524">
                  <c:v>8.6965974693185899</c:v>
                </c:pt>
                <c:pt idx="525">
                  <c:v>8.8096532364197646</c:v>
                </c:pt>
                <c:pt idx="526">
                  <c:v>8.9241787284931391</c:v>
                </c:pt>
                <c:pt idx="527">
                  <c:v>9.0401930519635982</c:v>
                </c:pt>
                <c:pt idx="528">
                  <c:v>9.1577155616391188</c:v>
                </c:pt>
                <c:pt idx="529">
                  <c:v>9.2767658639404313</c:v>
                </c:pt>
                <c:pt idx="530">
                  <c:v>9.3973638201716483</c:v>
                </c:pt>
                <c:pt idx="531">
                  <c:v>9.5195295498338854</c:v>
                </c:pt>
                <c:pt idx="532">
                  <c:v>9.6432834339817219</c:v>
                </c:pt>
                <c:pt idx="533">
                  <c:v>9.7686461186234865</c:v>
                </c:pt>
                <c:pt idx="534">
                  <c:v>9.8956385181656454</c:v>
                </c:pt>
                <c:pt idx="535">
                  <c:v>10.02428181890175</c:v>
                </c:pt>
                <c:pt idx="536">
                  <c:v>10.154597482547462</c:v>
                </c:pt>
                <c:pt idx="537">
                  <c:v>10.286607249820579</c:v>
                </c:pt>
                <c:pt idx="538">
                  <c:v>10.42033314406825</c:v>
                </c:pt>
                <c:pt idx="539">
                  <c:v>10.555797474941157</c:v>
                </c:pt>
                <c:pt idx="540">
                  <c:v>10.693022842115363</c:v>
                </c:pt>
                <c:pt idx="541">
                  <c:v>10.832032139062887</c:v>
                </c:pt>
                <c:pt idx="542">
                  <c:v>10.972848556870705</c:v>
                </c:pt>
                <c:pt idx="543">
                  <c:v>11.115495588110004</c:v>
                </c:pt>
                <c:pt idx="544">
                  <c:v>11.259997030755425</c:v>
                </c:pt>
                <c:pt idx="545">
                  <c:v>11.40637699215525</c:v>
                </c:pt>
                <c:pt idx="546">
                  <c:v>11.554659893053287</c:v>
                </c:pt>
                <c:pt idx="547">
                  <c:v>11.704870471662948</c:v>
                </c:pt>
                <c:pt idx="548">
                  <c:v>11.857033787794569</c:v>
                </c:pt>
                <c:pt idx="549">
                  <c:v>12.011175227035876</c:v>
                </c:pt>
                <c:pt idx="550">
                  <c:v>12.167320504987364</c:v>
                </c:pt>
                <c:pt idx="551">
                  <c:v>12.325495671552231</c:v>
                </c:pt>
                <c:pt idx="552">
                  <c:v>12.485727115282376</c:v>
                </c:pt>
                <c:pt idx="553">
                  <c:v>12.648041567781043</c:v>
                </c:pt>
                <c:pt idx="554">
                  <c:v>12.812466108162242</c:v>
                </c:pt>
                <c:pt idx="555">
                  <c:v>12.979028167568305</c:v>
                </c:pt>
                <c:pt idx="556">
                  <c:v>13.1477555337467</c:v>
                </c:pt>
                <c:pt idx="557">
                  <c:v>13.318676355685406</c:v>
                </c:pt>
                <c:pt idx="558">
                  <c:v>13.491819148309306</c:v>
                </c:pt>
                <c:pt idx="559">
                  <c:v>13.667212797237323</c:v>
                </c:pt>
                <c:pt idx="560">
                  <c:v>13.84488656360142</c:v>
                </c:pt>
                <c:pt idx="561">
                  <c:v>14.024870088928227</c:v>
                </c:pt>
                <c:pt idx="562">
                  <c:v>14.207193400084291</c:v>
                </c:pt>
                <c:pt idx="563">
                  <c:v>14.391886914285424</c:v>
                </c:pt>
                <c:pt idx="564">
                  <c:v>14.578981444171065</c:v>
                </c:pt>
                <c:pt idx="565">
                  <c:v>14.76850820294532</c:v>
                </c:pt>
                <c:pt idx="566">
                  <c:v>14.960498809583649</c:v>
                </c:pt>
                <c:pt idx="567">
                  <c:v>15.154985294108222</c:v>
                </c:pt>
                <c:pt idx="568">
                  <c:v>15.352000102931596</c:v>
                </c:pt>
                <c:pt idx="569">
                  <c:v>15.551576104269706</c:v>
                </c:pt>
                <c:pt idx="570">
                  <c:v>15.753746593625261</c:v>
                </c:pt>
                <c:pt idx="571">
                  <c:v>15.958545299342376</c:v>
                </c:pt>
                <c:pt idx="572">
                  <c:v>16.166006388233782</c:v>
                </c:pt>
                <c:pt idx="573">
                  <c:v>16.376164471280831</c:v>
                </c:pt>
                <c:pt idx="574">
                  <c:v>16.589054609407491</c:v>
                </c:pt>
                <c:pt idx="575">
                  <c:v>16.80471231932971</c:v>
                </c:pt>
                <c:pt idx="576">
                  <c:v>17.023173579481004</c:v>
                </c:pt>
                <c:pt idx="577">
                  <c:v>17.244474836014302</c:v>
                </c:pt>
                <c:pt idx="578">
                  <c:v>17.468653008882487</c:v>
                </c:pt>
                <c:pt idx="579">
                  <c:v>17.695745497997962</c:v>
                </c:pt>
                <c:pt idx="580">
                  <c:v>17.925790189471858</c:v>
                </c:pt>
                <c:pt idx="581">
                  <c:v>18.158825461935091</c:v>
                </c:pt>
                <c:pt idx="582">
                  <c:v>18.394890192940231</c:v>
                </c:pt>
                <c:pt idx="583">
                  <c:v>18.634023765448539</c:v>
                </c:pt>
                <c:pt idx="584">
                  <c:v>18.876266074399229</c:v>
                </c:pt>
                <c:pt idx="585">
                  <c:v>19.121657533366456</c:v>
                </c:pt>
                <c:pt idx="586">
                  <c:v>19.370239081300159</c:v>
                </c:pt>
                <c:pt idx="587">
                  <c:v>19.622052189357117</c:v>
                </c:pt>
                <c:pt idx="588">
                  <c:v>19.877138867818815</c:v>
                </c:pt>
                <c:pt idx="589">
                  <c:v>20.135541673100345</c:v>
                </c:pt>
                <c:pt idx="590">
                  <c:v>20.397303714850754</c:v>
                </c:pt>
                <c:pt idx="591">
                  <c:v>20.662468663143759</c:v>
                </c:pt>
                <c:pt idx="592">
                  <c:v>20.931080755764633</c:v>
                </c:pt>
                <c:pt idx="593">
                  <c:v>21.203184805589562</c:v>
                </c:pt>
                <c:pt idx="594">
                  <c:v>21.47882620806217</c:v>
                </c:pt>
                <c:pt idx="595">
                  <c:v>21.758050948766989</c:v>
                </c:pt>
                <c:pt idx="596">
                  <c:v>22.040905611101</c:v>
                </c:pt>
                <c:pt idx="597">
                  <c:v>22.327437384045286</c:v>
                </c:pt>
                <c:pt idx="598">
                  <c:v>22.617694070037899</c:v>
                </c:pt>
                <c:pt idx="599">
                  <c:v>22.911724092948386</c:v>
                </c:pt>
                <c:pt idx="600">
                  <c:v>23.209576506156687</c:v>
                </c:pt>
                <c:pt idx="601">
                  <c:v>23.511301000736751</c:v>
                </c:pt>
                <c:pt idx="602">
                  <c:v>23.816947913746333</c:v>
                </c:pt>
                <c:pt idx="603">
                  <c:v>24.126568236625026</c:v>
                </c:pt>
                <c:pt idx="604">
                  <c:v>24.44021362370108</c:v>
                </c:pt>
                <c:pt idx="605">
                  <c:v>24.75793640080926</c:v>
                </c:pt>
                <c:pt idx="606">
                  <c:v>25.079789574019721</c:v>
                </c:pt>
                <c:pt idx="607">
                  <c:v>25.405826838481978</c:v>
                </c:pt>
                <c:pt idx="608">
                  <c:v>25.736102587382241</c:v>
                </c:pt>
                <c:pt idx="609">
                  <c:v>26.070671921018295</c:v>
                </c:pt>
                <c:pt idx="610">
                  <c:v>26.409590655991487</c:v>
                </c:pt>
                <c:pt idx="611">
                  <c:v>26.752915334519383</c:v>
                </c:pt>
                <c:pt idx="612">
                  <c:v>27.100703233868089</c:v>
                </c:pt>
                <c:pt idx="613">
                  <c:v>27.453012375908358</c:v>
                </c:pt>
                <c:pt idx="614">
                  <c:v>27.80990153679522</c:v>
                </c:pt>
                <c:pt idx="615">
                  <c:v>28.171430256773526</c:v>
                </c:pt>
                <c:pt idx="616">
                  <c:v>28.537658850111608</c:v>
                </c:pt>
                <c:pt idx="617">
                  <c:v>28.908648415162975</c:v>
                </c:pt>
                <c:pt idx="618">
                  <c:v>29.284460844560101</c:v>
                </c:pt>
                <c:pt idx="619">
                  <c:v>29.665158835539426</c:v>
                </c:pt>
                <c:pt idx="620">
                  <c:v>30.050805900401517</c:v>
                </c:pt>
                <c:pt idx="621">
                  <c:v>30.441466377106632</c:v>
                </c:pt>
                <c:pt idx="622">
                  <c:v>30.837205440009118</c:v>
                </c:pt>
                <c:pt idx="623">
                  <c:v>31.238089110729121</c:v>
                </c:pt>
                <c:pt idx="624">
                  <c:v>31.644184269168655</c:v>
                </c:pt>
                <c:pt idx="625">
                  <c:v>32.055558664667842</c:v>
                </c:pt>
                <c:pt idx="626">
                  <c:v>32.472280927308496</c:v>
                </c:pt>
                <c:pt idx="627">
                  <c:v>32.894420579363313</c:v>
                </c:pt>
                <c:pt idx="628">
                  <c:v>33.322048046895262</c:v>
                </c:pt>
                <c:pt idx="629">
                  <c:v>33.75523467150488</c:v>
                </c:pt>
                <c:pt idx="630">
                  <c:v>34.194052722234439</c:v>
                </c:pt>
                <c:pt idx="631">
                  <c:v>34.638575407623485</c:v>
                </c:pt>
                <c:pt idx="632">
                  <c:v>35.088876887922574</c:v>
                </c:pt>
                <c:pt idx="633">
                  <c:v>35.545032287465581</c:v>
                </c:pt>
                <c:pt idx="634">
                  <c:v>36.007117707202475</c:v>
                </c:pt>
                <c:pt idx="635">
                  <c:v>36.475210237396254</c:v>
                </c:pt>
                <c:pt idx="636">
                  <c:v>36.949387970482299</c:v>
                </c:pt>
                <c:pt idx="637">
                  <c:v>37.429730014098681</c:v>
                </c:pt>
                <c:pt idx="638">
                  <c:v>37.916316504281959</c:v>
                </c:pt>
                <c:pt idx="639">
                  <c:v>38.409228618837624</c:v>
                </c:pt>
                <c:pt idx="640">
                  <c:v>38.908548590882504</c:v>
                </c:pt>
                <c:pt idx="641">
                  <c:v>39.414359722563979</c:v>
                </c:pt>
                <c:pt idx="642">
                  <c:v>39.926746398957313</c:v>
                </c:pt>
                <c:pt idx="643">
                  <c:v>40.445794102143743</c:v>
                </c:pt>
                <c:pt idx="644">
                  <c:v>40.971589425471514</c:v>
                </c:pt>
                <c:pt idx="645">
                  <c:v>41.504220088002725</c:v>
                </c:pt>
                <c:pt idx="646">
                  <c:v>42.043774949146766</c:v>
                </c:pt>
                <c:pt idx="647">
                  <c:v>42.59034402348567</c:v>
                </c:pt>
                <c:pt idx="648">
                  <c:v>43.144018495790974</c:v>
                </c:pt>
                <c:pt idx="649">
                  <c:v>43.704890736236244</c:v>
                </c:pt>
                <c:pt idx="650">
                  <c:v>44.273054315807329</c:v>
                </c:pt>
                <c:pt idx="651">
                  <c:v>44.848604021912713</c:v>
                </c:pt>
                <c:pt idx="652">
                  <c:v>45.431635874197674</c:v>
                </c:pt>
                <c:pt idx="653">
                  <c:v>46.02224714056225</c:v>
                </c:pt>
                <c:pt idx="654">
                  <c:v>46.620536353389561</c:v>
                </c:pt>
                <c:pt idx="655">
                  <c:v>47.226603325983611</c:v>
                </c:pt>
                <c:pt idx="656">
                  <c:v>47.840549169221255</c:v>
                </c:pt>
                <c:pt idx="657">
                  <c:v>48.462476308421373</c:v>
                </c:pt>
                <c:pt idx="658">
                  <c:v>49.092488500430761</c:v>
                </c:pt>
                <c:pt idx="659">
                  <c:v>49.730690850936334</c:v>
                </c:pt>
                <c:pt idx="660">
                  <c:v>50.377189831998407</c:v>
                </c:pt>
                <c:pt idx="661">
                  <c:v>51.032093299814477</c:v>
                </c:pt>
                <c:pt idx="662">
                  <c:v>51.695510512712062</c:v>
                </c:pt>
                <c:pt idx="663">
                  <c:v>52.36755214937731</c:v>
                </c:pt>
                <c:pt idx="664">
                  <c:v>53.048330327319213</c:v>
                </c:pt>
                <c:pt idx="665">
                  <c:v>53.73795862157445</c:v>
                </c:pt>
                <c:pt idx="666">
                  <c:v>54.436552083654817</c:v>
                </c:pt>
                <c:pt idx="667">
                  <c:v>55.144227260742113</c:v>
                </c:pt>
                <c:pt idx="668">
                  <c:v>55.861102215132</c:v>
                </c:pt>
                <c:pt idx="669">
                  <c:v>56.587296543928645</c:v>
                </c:pt>
                <c:pt idx="670">
                  <c:v>57.32293139899992</c:v>
                </c:pt>
                <c:pt idx="671">
                  <c:v>58.068129507186761</c:v>
                </c:pt>
                <c:pt idx="672">
                  <c:v>58.823015190780161</c:v>
                </c:pt>
                <c:pt idx="673">
                  <c:v>59.587714388260295</c:v>
                </c:pt>
                <c:pt idx="674">
                  <c:v>60.362354675307579</c:v>
                </c:pt>
                <c:pt idx="675">
                  <c:v>61.147065286086644</c:v>
                </c:pt>
                <c:pt idx="676">
                  <c:v>61.941977134805782</c:v>
                </c:pt>
                <c:pt idx="677">
                  <c:v>62.747222837558262</c:v>
                </c:pt>
                <c:pt idx="678">
                  <c:v>63.562936734446502</c:v>
                </c:pt>
                <c:pt idx="679">
                  <c:v>64.3892549119943</c:v>
                </c:pt>
                <c:pt idx="680">
                  <c:v>65.226315225850215</c:v>
                </c:pt>
                <c:pt idx="681">
                  <c:v>66.074257323786057</c:v>
                </c:pt>
                <c:pt idx="682">
                  <c:v>66.933222668995796</c:v>
                </c:pt>
                <c:pt idx="683">
                  <c:v>67.803354563692409</c:v>
                </c:pt>
                <c:pt idx="684">
                  <c:v>68.684798173019956</c:v>
                </c:pt>
                <c:pt idx="685">
                  <c:v>69.57770054926965</c:v>
                </c:pt>
                <c:pt idx="686">
                  <c:v>70.482210656410146</c:v>
                </c:pt>
                <c:pt idx="687">
                  <c:v>71.39847939494345</c:v>
                </c:pt>
                <c:pt idx="688">
                  <c:v>72.326659627077944</c:v>
                </c:pt>
                <c:pt idx="689">
                  <c:v>73.266906202229649</c:v>
                </c:pt>
                <c:pt idx="690">
                  <c:v>74.219375982858679</c:v>
                </c:pt>
                <c:pt idx="691">
                  <c:v>75.184227870635851</c:v>
                </c:pt>
                <c:pt idx="692">
                  <c:v>76.161622832953796</c:v>
                </c:pt>
                <c:pt idx="693">
                  <c:v>77.151723929782506</c:v>
                </c:pt>
                <c:pt idx="694">
                  <c:v>78.154696340869648</c:v>
                </c:pt>
                <c:pt idx="695">
                  <c:v>79.170707393300646</c:v>
                </c:pt>
                <c:pt idx="696">
                  <c:v>80.199926589413877</c:v>
                </c:pt>
                <c:pt idx="697">
                  <c:v>81.24252563507649</c:v>
                </c:pt>
                <c:pt idx="698">
                  <c:v>82.298678468332227</c:v>
                </c:pt>
                <c:pt idx="699">
                  <c:v>83.368561288420509</c:v>
                </c:pt>
                <c:pt idx="700">
                  <c:v>84.452352585169919</c:v>
                </c:pt>
                <c:pt idx="701">
                  <c:v>85.550233168777197</c:v>
                </c:pt>
                <c:pt idx="702">
                  <c:v>86.662386199970967</c:v>
                </c:pt>
                <c:pt idx="703">
                  <c:v>87.788997220570849</c:v>
                </c:pt>
                <c:pt idx="704">
                  <c:v>88.930254184438326</c:v>
                </c:pt>
                <c:pt idx="705">
                  <c:v>90.086347488836012</c:v>
                </c:pt>
                <c:pt idx="706">
                  <c:v>91.257470006190758</c:v>
                </c:pt>
                <c:pt idx="707">
                  <c:v>92.443817116271319</c:v>
                </c:pt>
                <c:pt idx="708">
                  <c:v>93.645586738782626</c:v>
                </c:pt>
                <c:pt idx="709">
                  <c:v>94.862979366387009</c:v>
                </c:pt>
                <c:pt idx="710">
                  <c:v>96.096198098150055</c:v>
                </c:pt>
                <c:pt idx="711">
                  <c:v>97.345448673425665</c:v>
                </c:pt>
                <c:pt idx="712">
                  <c:v>98.610939506180458</c:v>
                </c:pt>
                <c:pt idx="713">
                  <c:v>99.892881719760538</c:v>
                </c:pt>
                <c:pt idx="714">
                  <c:v>101.19148918211773</c:v>
                </c:pt>
                <c:pt idx="715">
                  <c:v>102.50697854148505</c:v>
                </c:pt>
                <c:pt idx="716">
                  <c:v>103.83956926252455</c:v>
                </c:pt>
                <c:pt idx="717">
                  <c:v>105.18948366293736</c:v>
                </c:pt>
                <c:pt idx="718">
                  <c:v>106.55694695055536</c:v>
                </c:pt>
                <c:pt idx="719">
                  <c:v>107.94218726091297</c:v>
                </c:pt>
                <c:pt idx="720">
                  <c:v>109.3454356953046</c:v>
                </c:pt>
                <c:pt idx="721">
                  <c:v>110.76692635934374</c:v>
                </c:pt>
                <c:pt idx="722">
                  <c:v>112.20689640201502</c:v>
                </c:pt>
                <c:pt idx="723">
                  <c:v>113.66558605524121</c:v>
                </c:pt>
                <c:pt idx="724">
                  <c:v>115.14323867395925</c:v>
                </c:pt>
                <c:pt idx="725">
                  <c:v>116.6401007767206</c:v>
                </c:pt>
                <c:pt idx="726">
                  <c:v>118.15642208681814</c:v>
                </c:pt>
                <c:pt idx="727">
                  <c:v>119.69245557394675</c:v>
                </c:pt>
                <c:pt idx="728">
                  <c:v>121.24845749640805</c:v>
                </c:pt>
                <c:pt idx="729">
                  <c:v>122.82468744386135</c:v>
                </c:pt>
                <c:pt idx="730">
                  <c:v>124.42140838063148</c:v>
                </c:pt>
                <c:pt idx="731">
                  <c:v>126.03888668957973</c:v>
                </c:pt>
                <c:pt idx="732">
                  <c:v>127.67739221654382</c:v>
                </c:pt>
                <c:pt idx="733">
                  <c:v>129.33719831535987</c:v>
                </c:pt>
                <c:pt idx="734">
                  <c:v>131.01858189345853</c:v>
                </c:pt>
                <c:pt idx="735">
                  <c:v>132.72182345807428</c:v>
                </c:pt>
                <c:pt idx="736">
                  <c:v>134.44720716302885</c:v>
                </c:pt>
                <c:pt idx="737">
                  <c:v>136.19502085614818</c:v>
                </c:pt>
                <c:pt idx="738">
                  <c:v>137.96555612727812</c:v>
                </c:pt>
                <c:pt idx="739">
                  <c:v>139.75910835693281</c:v>
                </c:pt>
                <c:pt idx="740">
                  <c:v>141.57597676557248</c:v>
                </c:pt>
                <c:pt idx="741">
                  <c:v>143.41646446352522</c:v>
                </c:pt>
                <c:pt idx="742">
                  <c:v>145.28087850155092</c:v>
                </c:pt>
                <c:pt idx="743">
                  <c:v>147.16952992207118</c:v>
                </c:pt>
                <c:pt idx="744">
                  <c:v>149.0827338110582</c:v>
                </c:pt>
                <c:pt idx="745">
                  <c:v>151.02080935060243</c:v>
                </c:pt>
                <c:pt idx="746">
                  <c:v>152.98407987215981</c:v>
                </c:pt>
                <c:pt idx="747">
                  <c:v>154.97287291049781</c:v>
                </c:pt>
                <c:pt idx="748">
                  <c:v>156.98752025833457</c:v>
                </c:pt>
                <c:pt idx="749">
                  <c:v>159.02835802169261</c:v>
                </c:pt>
                <c:pt idx="750">
                  <c:v>161.09572667597467</c:v>
                </c:pt>
                <c:pt idx="751">
                  <c:v>163.18997112276176</c:v>
                </c:pt>
                <c:pt idx="752">
                  <c:v>165.31144074735806</c:v>
                </c:pt>
                <c:pt idx="753">
                  <c:v>167.46048947707445</c:v>
                </c:pt>
                <c:pt idx="754">
                  <c:v>169.63747584027564</c:v>
                </c:pt>
                <c:pt idx="755">
                  <c:v>171.84276302619918</c:v>
                </c:pt>
                <c:pt idx="756">
                  <c:v>174.07671894554002</c:v>
                </c:pt>
                <c:pt idx="757">
                  <c:v>176.33971629183139</c:v>
                </c:pt>
                <c:pt idx="758">
                  <c:v>178.63213260362593</c:v>
                </c:pt>
                <c:pt idx="759">
                  <c:v>180.95435032747267</c:v>
                </c:pt>
                <c:pt idx="760">
                  <c:v>183.30675688173017</c:v>
                </c:pt>
                <c:pt idx="761">
                  <c:v>185.68974472119152</c:v>
                </c:pt>
                <c:pt idx="762">
                  <c:v>188.10371140256737</c:v>
                </c:pt>
                <c:pt idx="763">
                  <c:v>190.54905965080056</c:v>
                </c:pt>
                <c:pt idx="764">
                  <c:v>193.02619742626149</c:v>
                </c:pt>
                <c:pt idx="765">
                  <c:v>195.53553799280272</c:v>
                </c:pt>
                <c:pt idx="766">
                  <c:v>198.07749998670965</c:v>
                </c:pt>
                <c:pt idx="767">
                  <c:v>200.65250748653685</c:v>
                </c:pt>
                <c:pt idx="768">
                  <c:v>203.26099008386132</c:v>
                </c:pt>
                <c:pt idx="769">
                  <c:v>205.90338295495158</c:v>
                </c:pt>
                <c:pt idx="770">
                  <c:v>208.58012693336607</c:v>
                </c:pt>
                <c:pt idx="771">
                  <c:v>211.29166858349981</c:v>
                </c:pt>
                <c:pt idx="772">
                  <c:v>214.03846027508521</c:v>
                </c:pt>
                <c:pt idx="773">
                  <c:v>216.82096025866127</c:v>
                </c:pt>
                <c:pt idx="774">
                  <c:v>219.63963274202385</c:v>
                </c:pt>
                <c:pt idx="775">
                  <c:v>222.49494796767067</c:v>
                </c:pt>
                <c:pt idx="776">
                  <c:v>225.38738229124982</c:v>
                </c:pt>
                <c:pt idx="777">
                  <c:v>228.31741826103604</c:v>
                </c:pt>
                <c:pt idx="778">
                  <c:v>231.28554469842948</c:v>
                </c:pt>
                <c:pt idx="779">
                  <c:v>234.29225677950905</c:v>
                </c:pt>
                <c:pt idx="780">
                  <c:v>237.33805611764302</c:v>
                </c:pt>
                <c:pt idx="781">
                  <c:v>240.42345084717201</c:v>
                </c:pt>
                <c:pt idx="782">
                  <c:v>243.54895570818482</c:v>
                </c:pt>
                <c:pt idx="783">
                  <c:v>246.71509213239119</c:v>
                </c:pt>
                <c:pt idx="784">
                  <c:v>249.92238833011299</c:v>
                </c:pt>
                <c:pt idx="785">
                  <c:v>253.17137937840442</c:v>
                </c:pt>
                <c:pt idx="786">
                  <c:v>256.46260731032402</c:v>
                </c:pt>
                <c:pt idx="787">
                  <c:v>259.79662120535744</c:v>
                </c:pt>
                <c:pt idx="788">
                  <c:v>263.17397728102696</c:v>
                </c:pt>
                <c:pt idx="789">
                  <c:v>266.5952389856788</c:v>
                </c:pt>
                <c:pt idx="790">
                  <c:v>270.06097709249423</c:v>
                </c:pt>
                <c:pt idx="791">
                  <c:v>273.57176979469665</c:v>
                </c:pt>
                <c:pt idx="792">
                  <c:v>277.12820280202766</c:v>
                </c:pt>
                <c:pt idx="793">
                  <c:v>280.73086943845396</c:v>
                </c:pt>
                <c:pt idx="794">
                  <c:v>284.38037074115363</c:v>
                </c:pt>
                <c:pt idx="795">
                  <c:v>288.07731556078869</c:v>
                </c:pt>
                <c:pt idx="796">
                  <c:v>291.82232066307904</c:v>
                </c:pt>
                <c:pt idx="797">
                  <c:v>295.61601083169899</c:v>
                </c:pt>
                <c:pt idx="798">
                  <c:v>299.45901897251014</c:v>
                </c:pt>
                <c:pt idx="799">
                  <c:v>303.35198621915401</c:v>
                </c:pt>
                <c:pt idx="800">
                  <c:v>307.29556204000193</c:v>
                </c:pt>
                <c:pt idx="801">
                  <c:v>311.290404346522</c:v>
                </c:pt>
                <c:pt idx="802">
                  <c:v>315.33717960302749</c:v>
                </c:pt>
                <c:pt idx="803">
                  <c:v>319.43656293786665</c:v>
                </c:pt>
                <c:pt idx="804">
                  <c:v>323.58923825605899</c:v>
                </c:pt>
                <c:pt idx="805">
                  <c:v>327.79589835338766</c:v>
                </c:pt>
                <c:pt idx="806">
                  <c:v>332.05724503198178</c:v>
                </c:pt>
                <c:pt idx="807">
                  <c:v>336.37398921739754</c:v>
                </c:pt>
                <c:pt idx="808">
                  <c:v>340.74685107722365</c:v>
                </c:pt>
                <c:pt idx="809">
                  <c:v>345.17656014122753</c:v>
                </c:pt>
                <c:pt idx="810">
                  <c:v>349.66385542306426</c:v>
                </c:pt>
                <c:pt idx="811">
                  <c:v>354.20948554356409</c:v>
                </c:pt>
                <c:pt idx="812">
                  <c:v>358.81420885562954</c:v>
                </c:pt>
                <c:pt idx="813">
                  <c:v>363.47879357075266</c:v>
                </c:pt>
                <c:pt idx="814">
                  <c:v>368.20401788717169</c:v>
                </c:pt>
                <c:pt idx="815">
                  <c:v>372.99067011970578</c:v>
                </c:pt>
                <c:pt idx="816">
                  <c:v>377.83954883126182</c:v>
                </c:pt>
                <c:pt idx="817">
                  <c:v>382.75146296606817</c:v>
                </c:pt>
                <c:pt idx="818">
                  <c:v>387.72723198462694</c:v>
                </c:pt>
                <c:pt idx="819">
                  <c:v>392.76768600042732</c:v>
                </c:pt>
                <c:pt idx="820">
                  <c:v>397.87366591843261</c:v>
                </c:pt>
                <c:pt idx="821">
                  <c:v>403.0460235753722</c:v>
                </c:pt>
                <c:pt idx="822">
                  <c:v>408.28562188185202</c:v>
                </c:pt>
                <c:pt idx="823">
                  <c:v>413.59333496631473</c:v>
                </c:pt>
                <c:pt idx="824">
                  <c:v>418.97004832087811</c:v>
                </c:pt>
                <c:pt idx="825">
                  <c:v>424.41665894904844</c:v>
                </c:pt>
                <c:pt idx="826">
                  <c:v>429.93407551538695</c:v>
                </c:pt>
                <c:pt idx="827">
                  <c:v>435.52321849708596</c:v>
                </c:pt>
                <c:pt idx="828">
                  <c:v>441.1850203375493</c:v>
                </c:pt>
                <c:pt idx="829">
                  <c:v>446.92042560193721</c:v>
                </c:pt>
                <c:pt idx="830">
                  <c:v>452.73039113476278</c:v>
                </c:pt>
                <c:pt idx="831">
                  <c:v>458.61588621951432</c:v>
                </c:pt>
                <c:pt idx="832">
                  <c:v>464.57789274036787</c:v>
                </c:pt>
                <c:pt idx="833">
                  <c:v>470.61740534599261</c:v>
                </c:pt>
                <c:pt idx="834">
                  <c:v>476.73543161549043</c:v>
                </c:pt>
                <c:pt idx="835">
                  <c:v>482.93299222649165</c:v>
                </c:pt>
                <c:pt idx="836">
                  <c:v>489.21112112543631</c:v>
                </c:pt>
                <c:pt idx="837">
                  <c:v>495.57086570006732</c:v>
                </c:pt>
                <c:pt idx="838">
                  <c:v>502.0132869541676</c:v>
                </c:pt>
                <c:pt idx="839">
                  <c:v>508.53945968457174</c:v>
                </c:pt>
                <c:pt idx="840">
                  <c:v>515.1504726604727</c:v>
                </c:pt>
                <c:pt idx="841">
                  <c:v>521.84742880505394</c:v>
                </c:pt>
                <c:pt idx="842">
                  <c:v>528.63144537952303</c:v>
                </c:pt>
                <c:pt idx="843">
                  <c:v>535.50365416945669</c:v>
                </c:pt>
                <c:pt idx="844">
                  <c:v>542.46520167365941</c:v>
                </c:pt>
                <c:pt idx="845">
                  <c:v>549.5172492954149</c:v>
                </c:pt>
                <c:pt idx="846">
                  <c:v>556.66097353625855</c:v>
                </c:pt>
                <c:pt idx="847">
                  <c:v>563.89756619222612</c:v>
                </c:pt>
                <c:pt idx="848">
                  <c:v>571.22823455272805</c:v>
                </c:pt>
                <c:pt idx="849">
                  <c:v>578.65420160191297</c:v>
                </c:pt>
                <c:pt idx="850">
                  <c:v>586.17670622273852</c:v>
                </c:pt>
                <c:pt idx="851">
                  <c:v>593.79700340363343</c:v>
                </c:pt>
                <c:pt idx="852">
                  <c:v>601.51636444788085</c:v>
                </c:pt>
                <c:pt idx="853">
                  <c:v>609.33607718570079</c:v>
                </c:pt>
                <c:pt idx="854">
                  <c:v>617.25744618911733</c:v>
                </c:pt>
                <c:pt idx="855">
                  <c:v>625.28179298957787</c:v>
                </c:pt>
                <c:pt idx="856">
                  <c:v>633.41045629844029</c:v>
                </c:pt>
                <c:pt idx="857">
                  <c:v>641.64479223032185</c:v>
                </c:pt>
                <c:pt idx="858">
                  <c:v>649.98617452931455</c:v>
                </c:pt>
                <c:pt idx="859">
                  <c:v>658.435994798195</c:v>
                </c:pt>
                <c:pt idx="860">
                  <c:v>666.99566273057144</c:v>
                </c:pt>
                <c:pt idx="861">
                  <c:v>675.66660634606876</c:v>
                </c:pt>
                <c:pt idx="862">
                  <c:v>684.45027222856754</c:v>
                </c:pt>
                <c:pt idx="863">
                  <c:v>693.34812576753848</c:v>
                </c:pt>
                <c:pt idx="864">
                  <c:v>702.36165140251421</c:v>
                </c:pt>
                <c:pt idx="865">
                  <c:v>711.49235287074941</c:v>
                </c:pt>
                <c:pt idx="866">
                  <c:v>720.74175345806952</c:v>
                </c:pt>
                <c:pt idx="867">
                  <c:v>730.11139625302394</c:v>
                </c:pt>
                <c:pt idx="868">
                  <c:v>739.60284440431292</c:v>
                </c:pt>
                <c:pt idx="869">
                  <c:v>749.21768138156847</c:v>
                </c:pt>
                <c:pt idx="870">
                  <c:v>758.95751123952948</c:v>
                </c:pt>
                <c:pt idx="871">
                  <c:v>768.82395888564247</c:v>
                </c:pt>
                <c:pt idx="872">
                  <c:v>778.81867035115829</c:v>
                </c:pt>
                <c:pt idx="873">
                  <c:v>788.94331306572144</c:v>
                </c:pt>
                <c:pt idx="874">
                  <c:v>799.19957613557585</c:v>
                </c:pt>
                <c:pt idx="875">
                  <c:v>809.58917062533851</c:v>
                </c:pt>
                <c:pt idx="876">
                  <c:v>820.11382984346756</c:v>
                </c:pt>
                <c:pt idx="877">
                  <c:v>830.77530963143352</c:v>
                </c:pt>
                <c:pt idx="878">
                  <c:v>841.57538865664458</c:v>
                </c:pt>
                <c:pt idx="879">
                  <c:v>852.51586870917754</c:v>
                </c:pt>
                <c:pt idx="880">
                  <c:v>863.59857500239855</c:v>
                </c:pt>
                <c:pt idx="881">
                  <c:v>874.8253564774277</c:v>
                </c:pt>
                <c:pt idx="882">
                  <c:v>886.19808611163455</c:v>
                </c:pt>
                <c:pt idx="883">
                  <c:v>897.71866123108555</c:v>
                </c:pt>
                <c:pt idx="884">
                  <c:v>909.3890038270896</c:v>
                </c:pt>
                <c:pt idx="885">
                  <c:v>921.21106087684154</c:v>
                </c:pt>
                <c:pt idx="886">
                  <c:v>933.18680466824242</c:v>
                </c:pt>
                <c:pt idx="887">
                  <c:v>945.31823312892732</c:v>
                </c:pt>
                <c:pt idx="888">
                  <c:v>957.60737015960353</c:v>
                </c:pt>
                <c:pt idx="889">
                  <c:v>970.05626597167793</c:v>
                </c:pt>
                <c:pt idx="890">
                  <c:v>982.66699742930939</c:v>
                </c:pt>
                <c:pt idx="891">
                  <c:v>995.44166839588797</c:v>
                </c:pt>
                <c:pt idx="892">
                  <c:v>1008.3824100850358</c:v>
                </c:pt>
                <c:pt idx="893">
                  <c:v>1021.4913814161442</c:v>
                </c:pt>
                <c:pt idx="894">
                  <c:v>1034.7707693745531</c:v>
                </c:pt>
                <c:pt idx="895">
                  <c:v>1048.2227893764216</c:v>
                </c:pt>
                <c:pt idx="896">
                  <c:v>1061.8496856383149</c:v>
                </c:pt>
                <c:pt idx="897">
                  <c:v>1075.6537315516098</c:v>
                </c:pt>
                <c:pt idx="898">
                  <c:v>1089.6372300617838</c:v>
                </c:pt>
                <c:pt idx="899">
                  <c:v>1103.802514052587</c:v>
                </c:pt>
                <c:pt idx="900">
                  <c:v>1118.1519467352698</c:v>
                </c:pt>
                <c:pt idx="901">
                  <c:v>1132.6879220428257</c:v>
                </c:pt>
                <c:pt idx="902">
                  <c:v>1147.412865029386</c:v>
                </c:pt>
                <c:pt idx="903">
                  <c:v>1162.3292322747648</c:v>
                </c:pt>
                <c:pt idx="904">
                  <c:v>1177.4395122943395</c:v>
                </c:pt>
                <c:pt idx="905">
                  <c:v>1192.746225954166</c:v>
                </c:pt>
                <c:pt idx="906">
                  <c:v>1208.2519268915698</c:v>
                </c:pt>
                <c:pt idx="907">
                  <c:v>1223.959201941163</c:v>
                </c:pt>
                <c:pt idx="908">
                  <c:v>1239.870671566395</c:v>
                </c:pt>
                <c:pt idx="909">
                  <c:v>1255.9889902967579</c:v>
                </c:pt>
                <c:pt idx="910">
                  <c:v>1272.316847170616</c:v>
                </c:pt>
                <c:pt idx="911">
                  <c:v>1288.8569661838335</c:v>
                </c:pt>
                <c:pt idx="912">
                  <c:v>1305.6121067442232</c:v>
                </c:pt>
                <c:pt idx="913">
                  <c:v>1322.585064131898</c:v>
                </c:pt>
                <c:pt idx="914">
                  <c:v>1339.7786699656167</c:v>
                </c:pt>
                <c:pt idx="915">
                  <c:v>1357.1957926751654</c:v>
                </c:pt>
                <c:pt idx="916">
                  <c:v>1374.839337979939</c:v>
                </c:pt>
                <c:pt idx="917">
                  <c:v>1392.7122493736808</c:v>
                </c:pt>
                <c:pt idx="918">
                  <c:v>1410.8175086155393</c:v>
                </c:pt>
                <c:pt idx="919">
                  <c:v>1429.1581362275374</c:v>
                </c:pt>
                <c:pt idx="920">
                  <c:v>1447.7371919985001</c:v>
                </c:pt>
                <c:pt idx="921">
                  <c:v>1466.5577754944811</c:v>
                </c:pt>
                <c:pt idx="922">
                  <c:v>1485.6230265759018</c:v>
                </c:pt>
                <c:pt idx="923">
                  <c:v>1504.9361259213961</c:v>
                </c:pt>
                <c:pt idx="924">
                  <c:v>1524.5002955583698</c:v>
                </c:pt>
                <c:pt idx="925">
                  <c:v>1544.3187994006344</c:v>
                </c:pt>
                <c:pt idx="926">
                  <c:v>1564.3949437928359</c:v>
                </c:pt>
                <c:pt idx="927">
                  <c:v>1584.732078062146</c:v>
                </c:pt>
                <c:pt idx="928">
                  <c:v>1605.3335950769538</c:v>
                </c:pt>
                <c:pt idx="929">
                  <c:v>1626.2029318129528</c:v>
                </c:pt>
                <c:pt idx="930">
                  <c:v>1647.3435699265231</c:v>
                </c:pt>
                <c:pt idx="931">
                  <c:v>1668.7590363355648</c:v>
                </c:pt>
                <c:pt idx="932">
                  <c:v>1690.452903807929</c:v>
                </c:pt>
                <c:pt idx="933">
                  <c:v>1712.4287915574319</c:v>
                </c:pt>
                <c:pt idx="934">
                  <c:v>1734.6903658476779</c:v>
                </c:pt>
                <c:pt idx="935">
                  <c:v>1757.2413406036978</c:v>
                </c:pt>
                <c:pt idx="936">
                  <c:v>1780.0854780315458</c:v>
                </c:pt>
                <c:pt idx="937">
                  <c:v>1803.2265892459561</c:v>
                </c:pt>
                <c:pt idx="938">
                  <c:v>1826.6685349061529</c:v>
                </c:pt>
                <c:pt idx="939">
                  <c:v>1850.4152258599329</c:v>
                </c:pt>
                <c:pt idx="940">
                  <c:v>1874.4706237961148</c:v>
                </c:pt>
                <c:pt idx="941">
                  <c:v>1898.8387419054609</c:v>
                </c:pt>
                <c:pt idx="942">
                  <c:v>1923.523645550232</c:v>
                </c:pt>
                <c:pt idx="943">
                  <c:v>1948.529452942385</c:v>
                </c:pt>
                <c:pt idx="944">
                  <c:v>1973.8603358306348</c:v>
                </c:pt>
                <c:pt idx="945">
                  <c:v>1999.5205201964336</c:v>
                </c:pt>
                <c:pt idx="946">
                  <c:v>2025.5142869589836</c:v>
                </c:pt>
                <c:pt idx="947">
                  <c:v>2051.8459726894625</c:v>
                </c:pt>
                <c:pt idx="948">
                  <c:v>2078.5199703344229</c:v>
                </c:pt>
                <c:pt idx="949">
                  <c:v>2105.5407299487633</c:v>
                </c:pt>
                <c:pt idx="950">
                  <c:v>2132.9127594380971</c:v>
                </c:pt>
                <c:pt idx="951">
                  <c:v>2160.6406253107843</c:v>
                </c:pt>
                <c:pt idx="952">
                  <c:v>2188.7289534398287</c:v>
                </c:pt>
                <c:pt idx="953">
                  <c:v>2217.18242983455</c:v>
                </c:pt>
                <c:pt idx="954">
                  <c:v>2246.0058014223987</c:v>
                </c:pt>
                <c:pt idx="955">
                  <c:v>2275.2038768408902</c:v>
                </c:pt>
                <c:pt idx="956">
                  <c:v>2304.7815272398216</c:v>
                </c:pt>
                <c:pt idx="957">
                  <c:v>2334.7436870939387</c:v>
                </c:pt>
                <c:pt idx="958">
                  <c:v>2365.0953550261602</c:v>
                </c:pt>
                <c:pt idx="959">
                  <c:v>2395.8415946415089</c:v>
                </c:pt>
                <c:pt idx="960">
                  <c:v>2426.9875353718412</c:v>
                </c:pt>
                <c:pt idx="961">
                  <c:v>2458.5383733316762</c:v>
                </c:pt>
                <c:pt idx="962">
                  <c:v>2490.499372184991</c:v>
                </c:pt>
                <c:pt idx="963">
                  <c:v>2522.8758640233891</c:v>
                </c:pt>
                <c:pt idx="964">
                  <c:v>2555.6732502556929</c:v>
                </c:pt>
                <c:pt idx="965">
                  <c:v>2588.8970025090257</c:v>
                </c:pt>
                <c:pt idx="966">
                  <c:v>2622.5526635416336</c:v>
                </c:pt>
                <c:pt idx="967">
                  <c:v>2656.6458481676627</c:v>
                </c:pt>
                <c:pt idx="968">
                  <c:v>2691.1822441938457</c:v>
                </c:pt>
                <c:pt idx="969">
                  <c:v>2726.1676133683736</c:v>
                </c:pt>
                <c:pt idx="970">
                  <c:v>2761.6077923421622</c:v>
                </c:pt>
                <c:pt idx="971">
                  <c:v>2797.5086936426087</c:v>
                </c:pt>
                <c:pt idx="972">
                  <c:v>2833.8763066599672</c:v>
                </c:pt>
                <c:pt idx="973">
                  <c:v>2870.7166986465427</c:v>
                </c:pt>
                <c:pt idx="974">
                  <c:v>2908.0360157289447</c:v>
                </c:pt>
                <c:pt idx="975">
                  <c:v>2945.8404839334262</c:v>
                </c:pt>
                <c:pt idx="976">
                  <c:v>2984.1364102245575</c:v>
                </c:pt>
                <c:pt idx="977">
                  <c:v>3022.9301835574834</c:v>
                </c:pt>
                <c:pt idx="978">
                  <c:v>3062.2282759437162</c:v>
                </c:pt>
                <c:pt idx="979">
                  <c:v>3102.0372435309978</c:v>
                </c:pt>
                <c:pt idx="980">
                  <c:v>3142.3637276968952</c:v>
                </c:pt>
                <c:pt idx="981">
                  <c:v>3183.214456156953</c:v>
                </c:pt>
                <c:pt idx="982">
                  <c:v>3224.596244086993</c:v>
                </c:pt>
                <c:pt idx="983">
                  <c:v>3266.5159952601252</c:v>
                </c:pt>
                <c:pt idx="984">
                  <c:v>3308.9807031985051</c:v>
                </c:pt>
                <c:pt idx="985">
                  <c:v>3351.997452340092</c:v>
                </c:pt>
                <c:pt idx="986">
                  <c:v>3395.5734192205114</c:v>
                </c:pt>
                <c:pt idx="987">
                  <c:v>3439.7158736703777</c:v>
                </c:pt>
                <c:pt idx="988">
                  <c:v>3484.4321800280863</c:v>
                </c:pt>
                <c:pt idx="989">
                  <c:v>3529.7297983684507</c:v>
                </c:pt>
                <c:pt idx="990">
                  <c:v>3575.6162857472345</c:v>
                </c:pt>
                <c:pt idx="991">
                  <c:v>3622.0992974619544</c:v>
                </c:pt>
                <c:pt idx="992">
                  <c:v>3669.1865883289502</c:v>
                </c:pt>
                <c:pt idx="993">
                  <c:v>3716.8860139772419</c:v>
                </c:pt>
                <c:pt idx="994">
                  <c:v>3765.2055321589391</c:v>
                </c:pt>
                <c:pt idx="995">
                  <c:v>3814.1532040770062</c:v>
                </c:pt>
                <c:pt idx="996">
                  <c:v>3863.7371957300056</c:v>
                </c:pt>
                <c:pt idx="997">
                  <c:v>3913.965779274502</c:v>
                </c:pt>
              </c:numCache>
            </c:numRef>
          </c:xVal>
          <c:yVal>
            <c:numRef>
              <c:f>Sheet1!$D$8:$D$1005</c:f>
              <c:numCache>
                <c:formatCode>General</c:formatCode>
                <c:ptCount val="998"/>
                <c:pt idx="0">
                  <c:v>9.9999999809624132E-5</c:v>
                </c:pt>
                <c:pt idx="1">
                  <c:v>1.026168997995296E-4</c:v>
                </c:pt>
                <c:pt idx="2">
                  <c:v>1.0530228144499967E-4</c:v>
                </c:pt>
                <c:pt idx="3">
                  <c:v>1.0805793684246528E-4</c:v>
                </c:pt>
                <c:pt idx="4">
                  <c:v>1.1088570498572687E-4</c:v>
                </c:pt>
                <c:pt idx="5">
                  <c:v>1.1378747299321187E-4</c:v>
                </c:pt>
                <c:pt idx="6">
                  <c:v>1.1676517736735229E-4</c:v>
                </c:pt>
                <c:pt idx="7">
                  <c:v>1.1982080528690805E-4</c:v>
                </c:pt>
                <c:pt idx="8">
                  <c:v>1.2295639593312141E-4</c:v>
                </c:pt>
                <c:pt idx="9">
                  <c:v>1.2617404185056587E-4</c:v>
                </c:pt>
                <c:pt idx="10">
                  <c:v>1.294758903436152E-4</c:v>
                </c:pt>
                <c:pt idx="11">
                  <c:v>1.3286414490944621E-4</c:v>
                </c:pt>
                <c:pt idx="12">
                  <c:v>1.3634106670855703E-4</c:v>
                </c:pt>
                <c:pt idx="13">
                  <c:v>1.3990897607375007E-4</c:v>
                </c:pt>
                <c:pt idx="14">
                  <c:v>1.4357025405861671E-4</c:v>
                </c:pt>
                <c:pt idx="15">
                  <c:v>1.4732734402653861E-4</c:v>
                </c:pt>
                <c:pt idx="16">
                  <c:v>1.5118275328127306E-4</c:v>
                </c:pt>
                <c:pt idx="17">
                  <c:v>1.5513905474020525E-4</c:v>
                </c:pt>
                <c:pt idx="18">
                  <c:v>1.5919888865139771E-4</c:v>
                </c:pt>
                <c:pt idx="19">
                  <c:v>1.6336496435555907E-4</c:v>
                </c:pt>
                <c:pt idx="20">
                  <c:v>1.6764006209413633E-4</c:v>
                </c:pt>
                <c:pt idx="21">
                  <c:v>1.7202703486471027E-4</c:v>
                </c:pt>
                <c:pt idx="22">
                  <c:v>1.7652881032495589E-4</c:v>
                </c:pt>
                <c:pt idx="23">
                  <c:v>1.8114839274641791E-4</c:v>
                </c:pt>
                <c:pt idx="24">
                  <c:v>1.85888865019423E-4</c:v>
                </c:pt>
                <c:pt idx="25">
                  <c:v>1.9075339071045051E-4</c:v>
                </c:pt>
                <c:pt idx="26">
                  <c:v>1.9574521617335088E-4</c:v>
                </c:pt>
                <c:pt idx="27">
                  <c:v>2.0086767271580236E-4</c:v>
                </c:pt>
                <c:pt idx="28">
                  <c:v>2.0612417882247497E-4</c:v>
                </c:pt>
                <c:pt idx="29">
                  <c:v>2.1151824243635843E-4</c:v>
                </c:pt>
                <c:pt idx="30">
                  <c:v>2.1705346329980421E-4</c:v>
                </c:pt>
                <c:pt idx="31">
                  <c:v>2.2273353535681134E-4</c:v>
                </c:pt>
                <c:pt idx="32">
                  <c:v>2.2856224921820114E-4</c:v>
                </c:pt>
                <c:pt idx="33">
                  <c:v>2.3454349469128512E-4</c:v>
                </c:pt>
                <c:pt idx="34">
                  <c:v>2.4068126337573682E-4</c:v>
                </c:pt>
                <c:pt idx="35">
                  <c:v>2.4697965132740264E-4</c:v>
                </c:pt>
                <c:pt idx="36">
                  <c:v>2.5344286179180414E-4</c:v>
                </c:pt>
                <c:pt idx="37">
                  <c:v>2.600752080091968E-4</c:v>
                </c:pt>
                <c:pt idx="38">
                  <c:v>2.6688111609301011E-4</c:v>
                </c:pt>
                <c:pt idx="39">
                  <c:v>2.7386512798363517E-4</c:v>
                </c:pt>
                <c:pt idx="40">
                  <c:v>2.8103190447949477E-4</c:v>
                </c:pt>
                <c:pt idx="41">
                  <c:v>2.8838622834744161E-4</c:v>
                </c:pt>
                <c:pt idx="42">
                  <c:v>2.9593300751454868E-4</c:v>
                </c:pt>
                <c:pt idx="43">
                  <c:v>3.0367727834342391E-4</c:v>
                </c:pt>
                <c:pt idx="44">
                  <c:v>3.1162420899324695E-4</c:v>
                </c:pt>
                <c:pt idx="45">
                  <c:v>3.1977910286874772E-4</c:v>
                </c:pt>
                <c:pt idx="46">
                  <c:v>3.2814740215944121E-4</c:v>
                </c:pt>
                <c:pt idx="47">
                  <c:v>3.367346914715006E-4</c:v>
                </c:pt>
                <c:pt idx="48">
                  <c:v>3.455467015546493E-4</c:v>
                </c:pt>
                <c:pt idx="49">
                  <c:v>3.5458931312659018E-4</c:v>
                </c:pt>
                <c:pt idx="50">
                  <c:v>3.6386856079752072E-4</c:v>
                </c:pt>
                <c:pt idx="51">
                  <c:v>3.7339063709734409E-4</c:v>
                </c:pt>
                <c:pt idx="52">
                  <c:v>3.8316189660826672E-4</c:v>
                </c:pt>
                <c:pt idx="53">
                  <c:v>3.9318886020555277E-4</c:v>
                </c:pt>
                <c:pt idx="54">
                  <c:v>4.0347821940923896E-4</c:v>
                </c:pt>
                <c:pt idx="55">
                  <c:v>4.1403684084973143E-4</c:v>
                </c:pt>
                <c:pt idx="56">
                  <c:v>4.2487177085028942E-4</c:v>
                </c:pt>
                <c:pt idx="57">
                  <c:v>4.3599024012938521E-4</c:v>
                </c:pt>
                <c:pt idx="58">
                  <c:v>4.4739966862615094E-4</c:v>
                </c:pt>
                <c:pt idx="59">
                  <c:v>4.5910767045209748E-4</c:v>
                </c:pt>
                <c:pt idx="60">
                  <c:v>4.7112205897240089E-4</c:v>
                </c:pt>
                <c:pt idx="61">
                  <c:v>4.8345085202017513E-4</c:v>
                </c:pt>
                <c:pt idx="62">
                  <c:v>4.9610227724720621E-4</c:v>
                </c:pt>
                <c:pt idx="63">
                  <c:v>5.0908477761466193E-4</c:v>
                </c:pt>
                <c:pt idx="64">
                  <c:v>5.2240701702756492E-4</c:v>
                </c:pt>
                <c:pt idx="65">
                  <c:v>5.3607788611663909E-4</c:v>
                </c:pt>
                <c:pt idx="66">
                  <c:v>5.5010650817150951E-4</c:v>
                </c:pt>
                <c:pt idx="67">
                  <c:v>5.6450224522914085E-4</c:v>
                </c:pt>
                <c:pt idx="68">
                  <c:v>5.7927470432163114E-4</c:v>
                </c:pt>
                <c:pt idx="69">
                  <c:v>5.9443374388747528E-4</c:v>
                </c:pt>
                <c:pt idx="70">
                  <c:v>6.099894803506203E-4</c:v>
                </c:pt>
                <c:pt idx="71">
                  <c:v>6.2595229487169123E-4</c:v>
                </c:pt>
                <c:pt idx="72">
                  <c:v>6.4233284027588144E-4</c:v>
                </c:pt>
                <c:pt idx="73">
                  <c:v>6.5914204816213046E-4</c:v>
                </c:pt>
                <c:pt idx="74">
                  <c:v>6.7639113619836903E-4</c:v>
                </c:pt>
                <c:pt idx="75">
                  <c:v>6.940916156076498E-4</c:v>
                </c:pt>
                <c:pt idx="76">
                  <c:v>7.122552988501939E-4</c:v>
                </c:pt>
                <c:pt idx="77">
                  <c:v>7.3089430750645406E-4</c:v>
                </c:pt>
                <c:pt idx="78">
                  <c:v>7.5002108036648606E-4</c:v>
                </c:pt>
                <c:pt idx="79">
                  <c:v>7.6964838173100927E-4</c:v>
                </c:pt>
                <c:pt idx="80">
                  <c:v>7.8978930992969513E-4</c:v>
                </c:pt>
                <c:pt idx="81">
                  <c:v>8.1045730606235211E-4</c:v>
                </c:pt>
                <c:pt idx="82">
                  <c:v>8.3166616296890346E-4</c:v>
                </c:pt>
                <c:pt idx="83">
                  <c:v>8.5343003443402743E-4</c:v>
                </c:pt>
                <c:pt idx="84">
                  <c:v>8.7576344463278209E-4</c:v>
                </c:pt>
                <c:pt idx="85">
                  <c:v>8.9868129782328017E-4</c:v>
                </c:pt>
                <c:pt idx="86">
                  <c:v>9.2219888829312704E-4</c:v>
                </c:pt>
                <c:pt idx="87">
                  <c:v>9.4633191056609552E-4</c:v>
                </c:pt>
                <c:pt idx="88">
                  <c:v>9.7109646987586658E-4</c:v>
                </c:pt>
                <c:pt idx="89">
                  <c:v>9.9650909291394284E-4</c:v>
                </c:pt>
                <c:pt idx="90">
                  <c:v>1.0225867388587362E-3</c:v>
                </c:pt>
                <c:pt idx="91">
                  <c:v>1.0493468106933361E-3</c:v>
                </c:pt>
                <c:pt idx="92">
                  <c:v>1.0768071668194412E-3</c:v>
                </c:pt>
                <c:pt idx="93">
                  <c:v>1.1049861329751548E-3</c:v>
                </c:pt>
                <c:pt idx="94">
                  <c:v>1.133902514464769E-3</c:v>
                </c:pt>
                <c:pt idx="95">
                  <c:v>1.1635756087084821E-3</c:v>
                </c:pt>
                <c:pt idx="96">
                  <c:v>1.1940252181206121E-3</c:v>
                </c:pt>
                <c:pt idx="97">
                  <c:v>1.225271663324746E-3</c:v>
                </c:pt>
                <c:pt idx="98">
                  <c:v>1.2573357967147801E-3</c:v>
                </c:pt>
                <c:pt idx="99">
                  <c:v>1.290239016370808E-3</c:v>
                </c:pt>
                <c:pt idx="100">
                  <c:v>1.3240032803391521E-3</c:v>
                </c:pt>
                <c:pt idx="101">
                  <c:v>1.3586511212861706E-3</c:v>
                </c:pt>
                <c:pt idx="102">
                  <c:v>1.3942056615354039E-3</c:v>
                </c:pt>
                <c:pt idx="103">
                  <c:v>1.4306906284983791E-3</c:v>
                </c:pt>
                <c:pt idx="104">
                  <c:v>1.4681303705091201E-3</c:v>
                </c:pt>
                <c:pt idx="105">
                  <c:v>1.5065498730730605E-3</c:v>
                </c:pt>
                <c:pt idx="106">
                  <c:v>1.5459747755411615E-3</c:v>
                </c:pt>
                <c:pt idx="107">
                  <c:v>1.5864313882204303E-3</c:v>
                </c:pt>
                <c:pt idx="108">
                  <c:v>1.6279467099321195E-3</c:v>
                </c:pt>
                <c:pt idx="109">
                  <c:v>1.6705484460294582E-3</c:v>
                </c:pt>
                <c:pt idx="110">
                  <c:v>1.7142650268868929E-3</c:v>
                </c:pt>
                <c:pt idx="111">
                  <c:v>1.7591256268731277E-3</c:v>
                </c:pt>
                <c:pt idx="112">
                  <c:v>1.8051601838207463E-3</c:v>
                </c:pt>
                <c:pt idx="113">
                  <c:v>1.8523994190052428E-3</c:v>
                </c:pt>
                <c:pt idx="114">
                  <c:v>1.9008748576469481E-3</c:v>
                </c:pt>
                <c:pt idx="115">
                  <c:v>1.9506188499494618E-3</c:v>
                </c:pt>
                <c:pt idx="116">
                  <c:v>2.0016645926885842E-3</c:v>
                </c:pt>
                <c:pt idx="117">
                  <c:v>2.0540461513663209E-3</c:v>
                </c:pt>
                <c:pt idx="118">
                  <c:v>2.1077984829444797E-3</c:v>
                </c:pt>
                <c:pt idx="119">
                  <c:v>2.1629574591733292E-3</c:v>
                </c:pt>
                <c:pt idx="120">
                  <c:v>2.2195598905306855E-3</c:v>
                </c:pt>
                <c:pt idx="121">
                  <c:v>2.2776435507874315E-3</c:v>
                </c:pt>
                <c:pt idx="122">
                  <c:v>2.3372472022158692E-3</c:v>
                </c:pt>
                <c:pt idx="123">
                  <c:v>2.3984106214579343E-3</c:v>
                </c:pt>
                <c:pt idx="124">
                  <c:v>2.4611746260700617E-3</c:v>
                </c:pt>
                <c:pt idx="125">
                  <c:v>2.5255811017629607E-3</c:v>
                </c:pt>
                <c:pt idx="126">
                  <c:v>2.5916730303540444E-3</c:v>
                </c:pt>
                <c:pt idx="127">
                  <c:v>2.6594945184515561E-3</c:v>
                </c:pt>
                <c:pt idx="128">
                  <c:v>2.7290908268890039E-3</c:v>
                </c:pt>
                <c:pt idx="129">
                  <c:v>2.8005084009302193E-3</c:v>
                </c:pt>
                <c:pt idx="130">
                  <c:v>2.8737949012646396E-3</c:v>
                </c:pt>
                <c:pt idx="131">
                  <c:v>2.9489992358137066E-3</c:v>
                </c:pt>
                <c:pt idx="132">
                  <c:v>3.026171592369729E-3</c:v>
                </c:pt>
                <c:pt idx="133">
                  <c:v>3.1053634720887178E-3</c:v>
                </c:pt>
                <c:pt idx="134">
                  <c:v>3.186627723859838E-3</c:v>
                </c:pt>
                <c:pt idx="135">
                  <c:v>3.2700185795741556E-3</c:v>
                </c:pt>
                <c:pt idx="136">
                  <c:v>3.3555916903164045E-3</c:v>
                </c:pt>
                <c:pt idx="137">
                  <c:v>3.4434041635038005E-3</c:v>
                </c:pt>
                <c:pt idx="138">
                  <c:v>3.5335146009968267E-3</c:v>
                </c:pt>
                <c:pt idx="139">
                  <c:v>3.6259831382071902E-3</c:v>
                </c:pt>
                <c:pt idx="140">
                  <c:v>3.7208714842293616E-3</c:v>
                </c:pt>
                <c:pt idx="141">
                  <c:v>3.8182429630221762E-3</c:v>
                </c:pt>
                <c:pt idx="142">
                  <c:v>3.9181625556682451E-3</c:v>
                </c:pt>
                <c:pt idx="143">
                  <c:v>4.0206969437390798E-3</c:v>
                </c:pt>
                <c:pt idx="144">
                  <c:v>4.1259145537951647E-3</c:v>
                </c:pt>
                <c:pt idx="145">
                  <c:v>4.233885603050643E-3</c:v>
                </c:pt>
                <c:pt idx="146">
                  <c:v>4.3446821462325884E-3</c:v>
                </c:pt>
                <c:pt idx="147">
                  <c:v>4.4583781236671961E-3</c:v>
                </c:pt>
                <c:pt idx="148">
                  <c:v>4.5750494106235875E-3</c:v>
                </c:pt>
                <c:pt idx="149">
                  <c:v>4.6947738679494885E-3</c:v>
                </c:pt>
                <c:pt idx="150">
                  <c:v>4.8176313940318403E-3</c:v>
                </c:pt>
                <c:pt idx="151">
                  <c:v>4.9437039781167419E-3</c:v>
                </c:pt>
                <c:pt idx="152">
                  <c:v>5.0730757550254179E-3</c:v>
                </c:pt>
                <c:pt idx="153">
                  <c:v>5.2058330613015133E-3</c:v>
                </c:pt>
                <c:pt idx="154">
                  <c:v>5.3420644928279431E-3</c:v>
                </c:pt>
                <c:pt idx="155">
                  <c:v>5.4818609639513613E-3</c:v>
                </c:pt>
                <c:pt idx="156">
                  <c:v>5.6253157681539941E-3</c:v>
                </c:pt>
                <c:pt idx="157">
                  <c:v>5.7725246403132532E-3</c:v>
                </c:pt>
                <c:pt idx="158">
                  <c:v>5.9235858205902662E-3</c:v>
                </c:pt>
                <c:pt idx="159">
                  <c:v>6.0786001199907161E-3</c:v>
                </c:pt>
                <c:pt idx="160">
                  <c:v>6.2376709876409819E-3</c:v>
                </c:pt>
                <c:pt idx="161">
                  <c:v>6.4009045798251894E-3</c:v>
                </c:pt>
                <c:pt idx="162">
                  <c:v>6.5684098308285924E-3</c:v>
                </c:pt>
                <c:pt idx="163">
                  <c:v>6.7402985256349137E-3</c:v>
                </c:pt>
                <c:pt idx="164">
                  <c:v>6.9166853745260591E-3</c:v>
                </c:pt>
                <c:pt idx="165">
                  <c:v>7.0976880896343577E-3</c:v>
                </c:pt>
                <c:pt idx="166">
                  <c:v>7.2834274634974907E-3</c:v>
                </c:pt>
                <c:pt idx="167">
                  <c:v>7.4740274496696854E-3</c:v>
                </c:pt>
                <c:pt idx="168">
                  <c:v>7.669615245442009E-3</c:v>
                </c:pt>
                <c:pt idx="169">
                  <c:v>7.870321376727699E-3</c:v>
                </c:pt>
                <c:pt idx="170">
                  <c:v>8.0762797851684723E-3</c:v>
                </c:pt>
                <c:pt idx="171">
                  <c:v>8.2876279175206728E-3</c:v>
                </c:pt>
                <c:pt idx="172">
                  <c:v>8.5045068173803633E-3</c:v>
                </c:pt>
                <c:pt idx="173">
                  <c:v>8.7270612193085205E-3</c:v>
                </c:pt>
                <c:pt idx="174">
                  <c:v>8.9554396454203187E-3</c:v>
                </c:pt>
                <c:pt idx="175">
                  <c:v>9.1897945045004061E-3</c:v>
                </c:pt>
                <c:pt idx="176">
                  <c:v>9.4302821937137724E-3</c:v>
                </c:pt>
                <c:pt idx="177">
                  <c:v>9.6770632029769734E-3</c:v>
                </c:pt>
                <c:pt idx="178">
                  <c:v>9.9303022220609341E-3</c:v>
                </c:pt>
                <c:pt idx="179">
                  <c:v>1.0190168250496815E-2</c:v>
                </c:pt>
                <c:pt idx="180">
                  <c:v>1.0456834710357847E-2</c:v>
                </c:pt>
                <c:pt idx="181">
                  <c:v>1.0730479561992169E-2</c:v>
                </c:pt>
                <c:pt idx="182">
                  <c:v>1.1011285422784839E-2</c:v>
                </c:pt>
                <c:pt idx="183">
                  <c:v>1.1299439689027484E-2</c:v>
                </c:pt>
                <c:pt idx="184">
                  <c:v>1.1595134660976685E-2</c:v>
                </c:pt>
                <c:pt idx="185">
                  <c:v>1.1898567671185882E-2</c:v>
                </c:pt>
                <c:pt idx="186">
                  <c:v>1.2209941216194748E-2</c:v>
                </c:pt>
                <c:pt idx="187">
                  <c:v>1.2529463091665326E-2</c:v>
                </c:pt>
                <c:pt idx="188">
                  <c:v>1.2857346531053805E-2</c:v>
                </c:pt>
                <c:pt idx="189">
                  <c:v>1.3193810347912316E-2</c:v>
                </c:pt>
                <c:pt idx="190">
                  <c:v>1.3539079081912998E-2</c:v>
                </c:pt>
                <c:pt idx="191">
                  <c:v>1.3893383148695029E-2</c:v>
                </c:pt>
                <c:pt idx="192">
                  <c:v>1.4256958993631766E-2</c:v>
                </c:pt>
                <c:pt idx="193">
                  <c:v>1.4630049249622384E-2</c:v>
                </c:pt>
                <c:pt idx="194">
                  <c:v>1.5012902899012132E-2</c:v>
                </c:pt>
                <c:pt idx="195">
                  <c:v>1.5405775439750878E-2</c:v>
                </c:pt>
                <c:pt idx="196">
                  <c:v>1.5808929055898577E-2</c:v>
                </c:pt>
                <c:pt idx="197">
                  <c:v>1.6222632792593689E-2</c:v>
                </c:pt>
                <c:pt idx="198">
                  <c:v>1.6647162735599783E-2</c:v>
                </c:pt>
                <c:pt idx="199">
                  <c:v>1.7082802195550584E-2</c:v>
                </c:pt>
                <c:pt idx="200">
                  <c:v>1.7529841897016667E-2</c:v>
                </c:pt>
                <c:pt idx="201">
                  <c:v>1.7988580172519957E-2</c:v>
                </c:pt>
                <c:pt idx="202">
                  <c:v>1.8459323161624977E-2</c:v>
                </c:pt>
                <c:pt idx="203">
                  <c:v>1.8942385015240489E-2</c:v>
                </c:pt>
                <c:pt idx="204">
                  <c:v>1.9438088105266489E-2</c:v>
                </c:pt>
                <c:pt idx="205">
                  <c:v>1.994676323972909E-2</c:v>
                </c:pt>
                <c:pt idx="206">
                  <c:v>2.0468749883543292E-2</c:v>
                </c:pt>
                <c:pt idx="207">
                  <c:v>2.1004396385054379E-2</c:v>
                </c:pt>
                <c:pt idx="208">
                  <c:v>2.1554060208506316E-2</c:v>
                </c:pt>
                <c:pt idx="209">
                  <c:v>2.2118108172595092E-2</c:v>
                </c:pt>
                <c:pt idx="210">
                  <c:v>2.26969166952628E-2</c:v>
                </c:pt>
                <c:pt idx="211">
                  <c:v>2.3290872044898981E-2</c:v>
                </c:pt>
                <c:pt idx="212">
                  <c:v>2.3900370598115804E-2</c:v>
                </c:pt>
                <c:pt idx="213">
                  <c:v>2.4525819104266992E-2</c:v>
                </c:pt>
                <c:pt idx="214">
                  <c:v>2.5167634956891338E-2</c:v>
                </c:pt>
                <c:pt idx="215">
                  <c:v>2.5826246472257872E-2</c:v>
                </c:pt>
                <c:pt idx="216">
                  <c:v>2.6502093175200012E-2</c:v>
                </c:pt>
                <c:pt idx="217">
                  <c:v>2.7195626092431181E-2</c:v>
                </c:pt>
                <c:pt idx="218">
                  <c:v>2.7907308053534609E-2</c:v>
                </c:pt>
                <c:pt idx="219">
                  <c:v>2.8637613999829607E-2</c:v>
                </c:pt>
                <c:pt idx="220">
                  <c:v>2.9387031301321611E-2</c:v>
                </c:pt>
                <c:pt idx="221">
                  <c:v>3.0156060081945681E-2</c:v>
                </c:pt>
                <c:pt idx="222">
                  <c:v>3.0945213553320437E-2</c:v>
                </c:pt>
                <c:pt idx="223">
                  <c:v>3.1755018357236486E-2</c:v>
                </c:pt>
                <c:pt idx="224">
                  <c:v>3.2586014917108552E-2</c:v>
                </c:pt>
                <c:pt idx="225">
                  <c:v>3.3438757798621634E-2</c:v>
                </c:pt>
                <c:pt idx="226">
                  <c:v>3.4313816079817469E-2</c:v>
                </c:pt>
                <c:pt idx="227">
                  <c:v>3.5211773730864149E-2</c:v>
                </c:pt>
                <c:pt idx="228">
                  <c:v>3.6133230003764241E-2</c:v>
                </c:pt>
                <c:pt idx="229">
                  <c:v>3.7078799832260492E-2</c:v>
                </c:pt>
                <c:pt idx="230">
                  <c:v>3.8049114242207499E-2</c:v>
                </c:pt>
                <c:pt idx="231">
                  <c:v>3.9044820772680691E-2</c:v>
                </c:pt>
                <c:pt idx="232">
                  <c:v>4.0066583908106287E-2</c:v>
                </c:pt>
                <c:pt idx="233">
                  <c:v>4.1115085521697618E-2</c:v>
                </c:pt>
                <c:pt idx="234">
                  <c:v>4.2191025330499524E-2</c:v>
                </c:pt>
                <c:pt idx="235">
                  <c:v>4.3295121362334849E-2</c:v>
                </c:pt>
                <c:pt idx="236">
                  <c:v>4.4428110434974487E-2</c:v>
                </c:pt>
                <c:pt idx="237">
                  <c:v>4.5590748647844764E-2</c:v>
                </c:pt>
                <c:pt idx="238">
                  <c:v>4.6783811886602369E-2</c:v>
                </c:pt>
                <c:pt idx="239">
                  <c:v>4.8008096340912382E-2</c:v>
                </c:pt>
                <c:pt idx="240">
                  <c:v>4.9264419035777406E-2</c:v>
                </c:pt>
                <c:pt idx="241">
                  <c:v>5.0553618376768424E-2</c:v>
                </c:pt>
                <c:pt idx="242">
                  <c:v>5.1876554709525714E-2</c:v>
                </c:pt>
                <c:pt idx="243">
                  <c:v>5.3234110893898373E-2</c:v>
                </c:pt>
                <c:pt idx="244">
                  <c:v>5.4627192893109813E-2</c:v>
                </c:pt>
                <c:pt idx="245">
                  <c:v>5.6056730378340934E-2</c:v>
                </c:pt>
                <c:pt idx="246">
                  <c:v>5.7523677349132128E-2</c:v>
                </c:pt>
                <c:pt idx="247">
                  <c:v>5.9029012770021518E-2</c:v>
                </c:pt>
                <c:pt idx="248">
                  <c:v>6.0573741223844034E-2</c:v>
                </c:pt>
                <c:pt idx="249">
                  <c:v>6.2158893582122003E-2</c:v>
                </c:pt>
                <c:pt idx="250">
                  <c:v>6.3785527693003191E-2</c:v>
                </c:pt>
                <c:pt idx="251">
                  <c:v>6.5454729087197794E-2</c:v>
                </c:pt>
                <c:pt idx="252">
                  <c:v>6.7167611702389579E-2</c:v>
                </c:pt>
                <c:pt idx="253">
                  <c:v>6.89253186266027E-2</c:v>
                </c:pt>
                <c:pt idx="254">
                  <c:v>7.0729022861022769E-2</c:v>
                </c:pt>
                <c:pt idx="255">
                  <c:v>7.257992810277554E-2</c:v>
                </c:pt>
                <c:pt idx="256">
                  <c:v>7.4479269548194324E-2</c:v>
                </c:pt>
                <c:pt idx="257">
                  <c:v>7.6428314717102416E-2</c:v>
                </c:pt>
                <c:pt idx="258">
                  <c:v>7.8428364298668493E-2</c:v>
                </c:pt>
                <c:pt idx="259">
                  <c:v>8.0480753019394433E-2</c:v>
                </c:pt>
                <c:pt idx="260">
                  <c:v>8.2586850533817702E-2</c:v>
                </c:pt>
                <c:pt idx="261">
                  <c:v>8.4748062338519253E-2</c:v>
                </c:pt>
                <c:pt idx="262">
                  <c:v>8.6965830710051678E-2</c:v>
                </c:pt>
                <c:pt idx="263">
                  <c:v>8.9241635667409225E-2</c:v>
                </c:pt>
                <c:pt idx="264">
                  <c:v>9.1576995959684576E-2</c:v>
                </c:pt>
                <c:pt idx="265">
                  <c:v>9.3973470079565025E-2</c:v>
                </c:pt>
                <c:pt idx="266">
                  <c:v>9.643265730335969E-2</c:v>
                </c:pt>
                <c:pt idx="267">
                  <c:v>9.8956198758231834E-2</c:v>
                </c:pt>
                <c:pt idx="268">
                  <c:v>0.10154577851736002</c:v>
                </c:pt>
                <c:pt idx="269">
                  <c:v>0.10420312472376372</c:v>
                </c:pt>
                <c:pt idx="270">
                  <c:v>0.10693001074352723</c:v>
                </c:pt>
                <c:pt idx="271">
                  <c:v>0.10972825634920585</c:v>
                </c:pt>
                <c:pt idx="272">
                  <c:v>0.11259972893419629</c:v>
                </c:pt>
                <c:pt idx="273">
                  <c:v>0.1155463447588867</c:v>
                </c:pt>
                <c:pt idx="274">
                  <c:v>0.11857007022941089</c:v>
                </c:pt>
                <c:pt idx="275">
                  <c:v>0.12167292320986761</c:v>
                </c:pt>
                <c:pt idx="276">
                  <c:v>0.12485697436887577</c:v>
                </c:pt>
                <c:pt idx="277">
                  <c:v>0.12812434856136337</c:v>
                </c:pt>
                <c:pt idx="278">
                  <c:v>0.13147722624651387</c:v>
                </c:pt>
                <c:pt idx="279">
                  <c:v>0.13491784494282286</c:v>
                </c:pt>
                <c:pt idx="280">
                  <c:v>0.13844850072121467</c:v>
                </c:pt>
                <c:pt idx="281">
                  <c:v>0.14207154973724584</c:v>
                </c:pt>
                <c:pt idx="282">
                  <c:v>0.14578940980339075</c:v>
                </c:pt>
                <c:pt idx="283">
                  <c:v>0.14960456200246741</c:v>
                </c:pt>
                <c:pt idx="284">
                  <c:v>0.15351955234329356</c:v>
                </c:pt>
                <c:pt idx="285">
                  <c:v>0.15753699345965091</c:v>
                </c:pt>
                <c:pt idx="286">
                  <c:v>0.16165956635371548</c:v>
                </c:pt>
                <c:pt idx="287">
                  <c:v>0.16589002218510529</c:v>
                </c:pt>
                <c:pt idx="288">
                  <c:v>0.17023118410673488</c:v>
                </c:pt>
                <c:pt idx="289">
                  <c:v>0.17468594914871757</c:v>
                </c:pt>
                <c:pt idx="290">
                  <c:v>0.17925729015155828</c:v>
                </c:pt>
                <c:pt idx="291">
                  <c:v>0.18394825774992499</c:v>
                </c:pt>
                <c:pt idx="292">
                  <c:v>0.18876198240833608</c:v>
                </c:pt>
                <c:pt idx="293">
                  <c:v>0.19370167651011141</c:v>
                </c:pt>
                <c:pt idx="294">
                  <c:v>0.19877063650098231</c:v>
                </c:pt>
                <c:pt idx="295">
                  <c:v>0.20397224508878659</c:v>
                </c:pt>
                <c:pt idx="296">
                  <c:v>0.20930997350073094</c:v>
                </c:pt>
                <c:pt idx="297">
                  <c:v>0.21478738379970652</c:v>
                </c:pt>
                <c:pt idx="298">
                  <c:v>0.22040813126121594</c:v>
                </c:pt>
                <c:pt idx="299">
                  <c:v>0.22617596681249713</c:v>
                </c:pt>
                <c:pt idx="300">
                  <c:v>0.23209473953546475</c:v>
                </c:pt>
                <c:pt idx="301">
                  <c:v>0.23816839923514024</c:v>
                </c:pt>
                <c:pt idx="302">
                  <c:v>0.24440099907529375</c:v>
                </c:pt>
                <c:pt idx="303">
                  <c:v>0.25079669828303475</c:v>
                </c:pt>
                <c:pt idx="304">
                  <c:v>0.25735976492418788</c:v>
                </c:pt>
                <c:pt idx="305">
                  <c:v>0.26409457875126335</c:v>
                </c:pt>
                <c:pt idx="306">
                  <c:v>0.27100563412596712</c:v>
                </c:pt>
                <c:pt idx="307">
                  <c:v>0.27809754301816114</c:v>
                </c:pt>
                <c:pt idx="308">
                  <c:v>0.28537503808329945</c:v>
                </c:pt>
                <c:pt idx="309">
                  <c:v>0.29284297582038293</c:v>
                </c:pt>
                <c:pt idx="310">
                  <c:v>0.30050633981253311</c:v>
                </c:pt>
                <c:pt idx="311">
                  <c:v>0.30837024405237012</c:v>
                </c:pt>
                <c:pt idx="312">
                  <c:v>0.31643993635437739</c:v>
                </c:pt>
                <c:pt idx="313">
                  <c:v>0.32472080185656138</c:v>
                </c:pt>
                <c:pt idx="314">
                  <c:v>0.33321836661372095</c:v>
                </c:pt>
                <c:pt idx="315">
                  <c:v>0.34193830128474006</c:v>
                </c:pt>
                <c:pt idx="316">
                  <c:v>0.35088642491633837</c:v>
                </c:pt>
                <c:pt idx="317">
                  <c:v>0.36006870882584191</c:v>
                </c:pt>
                <c:pt idx="318">
                  <c:v>0.36949128058550645</c:v>
                </c:pt>
                <c:pt idx="319">
                  <c:v>0.37916042811112699</c:v>
                </c:pt>
                <c:pt idx="320">
                  <c:v>0.38908260385757937</c:v>
                </c:pt>
                <c:pt idx="321">
                  <c:v>0.3992644291241465</c:v>
                </c:pt>
                <c:pt idx="322">
                  <c:v>0.40971269847249298</c:v>
                </c:pt>
                <c:pt idx="323">
                  <c:v>0.42043438426021412</c:v>
                </c:pt>
                <c:pt idx="324">
                  <c:v>0.43143664129298825</c:v>
                </c:pt>
                <c:pt idx="325">
                  <c:v>0.44272681159845789</c:v>
                </c:pt>
                <c:pt idx="326">
                  <c:v>0.45431242932499366</c:v>
                </c:pt>
                <c:pt idx="327">
                  <c:v>0.46620122576862333</c:v>
                </c:pt>
                <c:pt idx="328">
                  <c:v>0.47840113453147876</c:v>
                </c:pt>
                <c:pt idx="329">
                  <c:v>0.49092029681518551</c:v>
                </c:pt>
                <c:pt idx="330">
                  <c:v>0.50376706685274131</c:v>
                </c:pt>
                <c:pt idx="331">
                  <c:v>0.51695001748251723</c:v>
                </c:pt>
                <c:pt idx="332">
                  <c:v>0.53047794586802888</c:v>
                </c:pt>
                <c:pt idx="333">
                  <c:v>0.5443598793674207</c:v>
                </c:pt>
                <c:pt idx="334">
                  <c:v>0.55860508155641564</c:v>
                </c:pt>
                <c:pt idx="335">
                  <c:v>0.57322305840889221</c:v>
                </c:pt>
                <c:pt idx="336">
                  <c:v>0.58822356463910463</c:v>
                </c:pt>
                <c:pt idx="337">
                  <c:v>0.60361661020985802</c:v>
                </c:pt>
                <c:pt idx="338">
                  <c:v>0.61941246701087715</c:v>
                </c:pt>
                <c:pt idx="339">
                  <c:v>0.63562167571194073</c:v>
                </c:pt>
                <c:pt idx="340">
                  <c:v>0.65225505279524065</c:v>
                </c:pt>
                <c:pt idx="341">
                  <c:v>0.66932369777172362</c:v>
                </c:pt>
                <c:pt idx="342">
                  <c:v>0.68683900058620528</c:v>
                </c:pt>
                <c:pt idx="343">
                  <c:v>0.70481264921616826</c:v>
                </c:pt>
                <c:pt idx="344">
                  <c:v>0.72325663746936864</c:v>
                </c:pt>
                <c:pt idx="345">
                  <c:v>0.7421832729853669</c:v>
                </c:pt>
                <c:pt idx="346">
                  <c:v>0.76160518544639977</c:v>
                </c:pt>
                <c:pt idx="347">
                  <c:v>0.78153533500299144</c:v>
                </c:pt>
                <c:pt idx="348">
                  <c:v>0.80198702091999619</c:v>
                </c:pt>
                <c:pt idx="349">
                  <c:v>0.82297389044873981</c:v>
                </c:pt>
                <c:pt idx="350">
                  <c:v>0.84450994793126255</c:v>
                </c:pt>
                <c:pt idx="351">
                  <c:v>0.86660956414270063</c:v>
                </c:pt>
                <c:pt idx="352">
                  <c:v>0.88928748587796991</c:v>
                </c:pt>
                <c:pt idx="353">
                  <c:v>0.91255884578926127</c:v>
                </c:pt>
                <c:pt idx="354">
                  <c:v>0.93643917248078978</c:v>
                </c:pt>
                <c:pt idx="355">
                  <c:v>0.96094440086756761</c:v>
                </c:pt>
                <c:pt idx="356">
                  <c:v>0.98609088280514712</c:v>
                </c:pt>
                <c:pt idx="357">
                  <c:v>1.0118953979973138</c:v>
                </c:pt>
                <c:pt idx="358">
                  <c:v>1.0383751651891147</c:v>
                </c:pt>
                <c:pt idx="359">
                  <c:v>1.0655478536525353</c:v>
                </c:pt>
                <c:pt idx="360">
                  <c:v>1.0934315949726578</c:v>
                </c:pt>
                <c:pt idx="361">
                  <c:v>1.1220449951419802</c:v>
                </c:pt>
                <c:pt idx="362">
                  <c:v>1.1514071469710518</c:v>
                </c:pt>
                <c:pt idx="363">
                  <c:v>1.1815376428236413</c:v>
                </c:pt>
                <c:pt idx="364">
                  <c:v>1.2124565876849958</c:v>
                </c:pt>
                <c:pt idx="365">
                  <c:v>1.2441846125717682</c:v>
                </c:pt>
                <c:pt idx="366">
                  <c:v>1.2767428882926506</c:v>
                </c:pt>
                <c:pt idx="367">
                  <c:v>1.3101531395688526</c:v>
                </c:pt>
                <c:pt idx="368">
                  <c:v>1.3444376595237644</c:v>
                </c:pt>
                <c:pt idx="369">
                  <c:v>1.3796193245515811</c:v>
                </c:pt>
                <c:pt idx="370">
                  <c:v>1.4157216095746112</c:v>
                </c:pt>
                <c:pt idx="371">
                  <c:v>1.4527686036996323</c:v>
                </c:pt>
                <c:pt idx="372">
                  <c:v>1.4907850262834781</c:v>
                </c:pt>
                <c:pt idx="373">
                  <c:v>1.5297962434187891</c:v>
                </c:pt>
                <c:pt idx="374">
                  <c:v>1.5698282848507692</c:v>
                </c:pt>
                <c:pt idx="375">
                  <c:v>1.6109078613361683</c:v>
                </c:pt>
                <c:pt idx="376">
                  <c:v>1.6530623824561648</c:v>
                </c:pt>
                <c:pt idx="377">
                  <c:v>1.696319974894948</c:v>
                </c:pt>
                <c:pt idx="378">
                  <c:v>1.7407095011960809</c:v>
                </c:pt>
                <c:pt idx="379">
                  <c:v>1.7862605790092878</c:v>
                </c:pt>
                <c:pt idx="380">
                  <c:v>1.833003600840323</c:v>
                </c:pt>
                <c:pt idx="381">
                  <c:v>1.8809697543171477</c:v>
                </c:pt>
                <c:pt idx="382">
                  <c:v>1.9301910429858538</c:v>
                </c:pt>
                <c:pt idx="383">
                  <c:v>1.9807003076501677</c:v>
                </c:pt>
                <c:pt idx="384">
                  <c:v>2.0325312482687852</c:v>
                </c:pt>
                <c:pt idx="385">
                  <c:v>2.0857184464249809</c:v>
                </c:pt>
                <c:pt idx="386">
                  <c:v>2.1402973883835994</c:v>
                </c:pt>
                <c:pt idx="387">
                  <c:v>2.1963044887505472</c:v>
                </c:pt>
                <c:pt idx="388">
                  <c:v>2.2537771147507808</c:v>
                </c:pt>
                <c:pt idx="389">
                  <c:v>2.3127536111406264</c:v>
                </c:pt>
                <c:pt idx="390">
                  <c:v>2.3732733257712817</c:v>
                </c:pt>
                <c:pt idx="391">
                  <c:v>2.4353766358202567</c:v>
                </c:pt>
                <c:pt idx="392">
                  <c:v>2.4991049747083305</c:v>
                </c:pt>
                <c:pt idx="393">
                  <c:v>2.5645008597198848</c:v>
                </c:pt>
                <c:pt idx="394">
                  <c:v>2.6316079203448921</c:v>
                </c:pt>
                <c:pt idx="395">
                  <c:v>2.7004709273615042</c:v>
                </c:pt>
                <c:pt idx="396">
                  <c:v>2.7711358226784002</c:v>
                </c:pt>
                <c:pt idx="397">
                  <c:v>2.8436497499569202</c:v>
                </c:pt>
                <c:pt idx="398">
                  <c:v>2.9180610860331369</c:v>
                </c:pt>
                <c:pt idx="399">
                  <c:v>2.9944194731608347</c:v>
                </c:pt>
                <c:pt idx="400">
                  <c:v>3.0727758520967843</c:v>
                </c:pt>
                <c:pt idx="401">
                  <c:v>3.1531824960501673</c:v>
                </c:pt>
                <c:pt idx="402">
                  <c:v>3.2356930455189401</c:v>
                </c:pt>
                <c:pt idx="403">
                  <c:v>3.3203625440359681</c:v>
                </c:pt>
                <c:pt idx="404">
                  <c:v>3.4072474748488224</c:v>
                </c:pt>
                <c:pt idx="405">
                  <c:v>3.4964057985575674</c:v>
                </c:pt>
                <c:pt idx="406">
                  <c:v>3.5878969917353496</c:v>
                </c:pt>
                <c:pt idx="407">
                  <c:v>3.6817820865576842</c:v>
                </c:pt>
                <c:pt idx="408">
                  <c:v>3.7781237114664306</c:v>
                </c:pt>
                <c:pt idx="409">
                  <c:v>3.8769861328955586</c:v>
                </c:pt>
                <c:pt idx="410">
                  <c:v>3.9784352980864885</c:v>
                </c:pt>
                <c:pt idx="411">
                  <c:v>4.0825388790209658</c:v>
                </c:pt>
                <c:pt idx="412">
                  <c:v>4.1893663175012303</c:v>
                </c:pt>
                <c:pt idx="413">
                  <c:v>4.2989888714065252</c:v>
                </c:pt>
                <c:pt idx="414">
                  <c:v>4.4114796621576033</c:v>
                </c:pt>
                <c:pt idx="415">
                  <c:v>4.5269137234195105</c:v>
                </c:pt>
                <c:pt idx="416">
                  <c:v>4.6453680510759865</c:v>
                </c:pt>
                <c:pt idx="417">
                  <c:v>4.7669216545077475</c:v>
                </c:pt>
                <c:pt idx="418">
                  <c:v>4.8916556092090975</c:v>
                </c:pt>
                <c:pt idx="419">
                  <c:v>5.019653110777389</c:v>
                </c:pt>
                <c:pt idx="420">
                  <c:v>5.1509995303111955</c:v>
                </c:pt>
                <c:pt idx="421">
                  <c:v>5.2857824712539614</c:v>
                </c:pt>
                <c:pt idx="422">
                  <c:v>5.4240918277202672</c:v>
                </c:pt>
                <c:pt idx="423">
                  <c:v>5.5660198443438977</c:v>
                </c:pt>
                <c:pt idx="424">
                  <c:v>5.7116611776866524</c:v>
                </c:pt>
                <c:pt idx="425">
                  <c:v>5.8611129592489739</c:v>
                </c:pt>
                <c:pt idx="426">
                  <c:v>6.0144748601238796</c:v>
                </c:pt>
                <c:pt idx="427">
                  <c:v>6.1718491573365135</c:v>
                </c:pt>
                <c:pt idx="428">
                  <c:v>6.3333408019137094</c:v>
                </c:pt>
                <c:pt idx="429">
                  <c:v>6.4990574887282424</c:v>
                </c:pt>
                <c:pt idx="430">
                  <c:v>6.6691097281636944</c:v>
                </c:pt>
                <c:pt idx="431">
                  <c:v>6.8436109196474755</c:v>
                </c:pt>
                <c:pt idx="432">
                  <c:v>7.0226774271003425</c:v>
                </c:pt>
                <c:pt idx="433">
                  <c:v>7.2064286563521911</c:v>
                </c:pt>
                <c:pt idx="434">
                  <c:v>7.3949871345751834</c:v>
                </c:pt>
                <c:pt idx="435">
                  <c:v>7.5884785917865711</c:v>
                </c:pt>
                <c:pt idx="436">
                  <c:v>7.7870320444746497</c:v>
                </c:pt>
                <c:pt idx="437">
                  <c:v>7.9907798814033146</c:v>
                </c:pt>
                <c:pt idx="438">
                  <c:v>8.1998579516513779</c:v>
                </c:pt>
                <c:pt idx="439">
                  <c:v>8.4144056549447068</c:v>
                </c:pt>
                <c:pt idx="440">
                  <c:v>8.6345660343404393</c:v>
                </c:pt>
                <c:pt idx="441">
                  <c:v>8.860485871324542</c:v>
                </c:pt>
                <c:pt idx="442">
                  <c:v>9.0923157833846382</c:v>
                </c:pt>
                <c:pt idx="443">
                  <c:v>9.3302103241231684</c:v>
                </c:pt>
                <c:pt idx="444">
                  <c:v>9.5743280859752939</c:v>
                </c:pt>
                <c:pt idx="445">
                  <c:v>9.8248318056001196</c:v>
                </c:pt>
                <c:pt idx="446">
                  <c:v>10.081888472013851</c:v>
                </c:pt>
                <c:pt idx="447">
                  <c:v>10.345669437535976</c:v>
                </c:pt>
                <c:pt idx="448">
                  <c:v>10.616350531620656</c:v>
                </c:pt>
                <c:pt idx="449">
                  <c:v>10.89411217764912</c:v>
                </c:pt>
                <c:pt idx="450">
                  <c:v>11.179139512758049</c:v>
                </c:pt>
                <c:pt idx="451">
                  <c:v>11.471622510783376</c:v>
                </c:pt>
                <c:pt idx="452">
                  <c:v>11.771756108399883</c:v>
                </c:pt>
                <c:pt idx="453">
                  <c:v>12.079740334538426</c:v>
                </c:pt>
                <c:pt idx="454">
                  <c:v>12.395780443165934</c:v>
                </c:pt>
                <c:pt idx="455">
                  <c:v>12.720087049514818</c:v>
                </c:pt>
                <c:pt idx="456">
                  <c:v>13.052876269850715</c:v>
                </c:pt>
                <c:pt idx="457">
                  <c:v>13.394369864869077</c:v>
                </c:pt>
                <c:pt idx="458">
                  <c:v>13.744795386815516</c:v>
                </c:pt>
                <c:pt idx="459">
                  <c:v>14.104386330424354</c:v>
                </c:pt>
                <c:pt idx="460">
                  <c:v>14.473382287774054</c:v>
                </c:pt>
                <c:pt idx="461">
                  <c:v>14.852029107161172</c:v>
                </c:pt>
                <c:pt idx="462">
                  <c:v>15.240579056094719</c:v>
                </c:pt>
                <c:pt idx="463">
                  <c:v>15.639290988517933</c:v>
                </c:pt>
                <c:pt idx="464">
                  <c:v>16.048430516365386</c:v>
                </c:pt>
                <c:pt idx="465">
                  <c:v>16.468270185567647</c:v>
                </c:pt>
                <c:pt idx="466">
                  <c:v>16.899089656615942</c:v>
                </c:pt>
                <c:pt idx="467">
                  <c:v>17.34117588980563</c:v>
                </c:pt>
                <c:pt idx="468">
                  <c:v>17.794823335277702</c:v>
                </c:pt>
                <c:pt idx="469">
                  <c:v>18.260334127980713</c:v>
                </c:pt>
                <c:pt idx="470">
                  <c:v>18.738018287679729</c:v>
                </c:pt>
                <c:pt idx="471">
                  <c:v>19.228193924141589</c:v>
                </c:pt>
                <c:pt idx="472">
                  <c:v>19.731187447628098</c:v>
                </c:pt>
                <c:pt idx="473">
                  <c:v>20.247333784833781</c:v>
                </c:pt>
                <c:pt idx="474">
                  <c:v>20.776976600406805</c:v>
                </c:pt>
                <c:pt idx="475">
                  <c:v>21.320468524194933</c:v>
                </c:pt>
                <c:pt idx="476">
                  <c:v>21.878171384364126</c:v>
                </c:pt>
                <c:pt idx="477">
                  <c:v>22.450456446538173</c:v>
                </c:pt>
                <c:pt idx="478">
                  <c:v>23.037704659112791</c:v>
                </c:pt>
                <c:pt idx="479">
                  <c:v>23.640306904902427</c:v>
                </c:pt>
                <c:pt idx="480">
                  <c:v>24.258664259279627</c:v>
                </c:pt>
                <c:pt idx="481">
                  <c:v>24.893188254972756</c:v>
                </c:pt>
                <c:pt idx="482">
                  <c:v>25.544301153690746</c:v>
                </c:pt>
                <c:pt idx="483">
                  <c:v>26.212436224748224</c:v>
                </c:pt>
                <c:pt idx="484">
                  <c:v>26.898038030869429</c:v>
                </c:pt>
                <c:pt idx="485">
                  <c:v>27.601562721350238</c:v>
                </c:pt>
                <c:pt idx="486">
                  <c:v>28.323478332767838</c:v>
                </c:pt>
                <c:pt idx="487">
                  <c:v>29.064265097426791</c:v>
                </c:pt>
                <c:pt idx="488">
                  <c:v>29.824415759736691</c:v>
                </c:pt>
                <c:pt idx="489">
                  <c:v>30.604435900723526</c:v>
                </c:pt>
                <c:pt idx="490">
                  <c:v>31.404844270878069</c:v>
                </c:pt>
                <c:pt idx="491">
                  <c:v>32.226173131551782</c:v>
                </c:pt>
                <c:pt idx="492">
                  <c:v>33.068968605114911</c:v>
                </c:pt>
                <c:pt idx="493">
                  <c:v>33.933791034099912</c:v>
                </c:pt>
                <c:pt idx="494">
                  <c:v>34.821215349549838</c:v>
                </c:pt>
                <c:pt idx="495">
                  <c:v>35.731831448808222</c:v>
                </c:pt>
                <c:pt idx="496">
                  <c:v>36.666244582985506</c:v>
                </c:pt>
                <c:pt idx="497">
                  <c:v>37.625075754341111</c:v>
                </c:pt>
                <c:pt idx="498">
                  <c:v>38.608962123833052</c:v>
                </c:pt>
                <c:pt idx="499">
                  <c:v>39.618557429086344</c:v>
                </c:pt>
                <c:pt idx="500">
                  <c:v>40.65453241304057</c:v>
                </c:pt>
                <c:pt idx="501">
                  <c:v>41.717575263542436</c:v>
                </c:pt>
                <c:pt idx="502">
                  <c:v>42.808392064154958</c:v>
                </c:pt>
                <c:pt idx="503">
                  <c:v>43.927707256461495</c:v>
                </c:pt>
                <c:pt idx="504">
                  <c:v>45.076264114152075</c:v>
                </c:pt>
                <c:pt idx="505">
                  <c:v>46.254825229178152</c:v>
                </c:pt>
                <c:pt idx="506">
                  <c:v>47.464173010279467</c:v>
                </c:pt>
                <c:pt idx="507">
                  <c:v>48.705110194185217</c:v>
                </c:pt>
                <c:pt idx="508">
                  <c:v>49.978460369800864</c:v>
                </c:pt>
                <c:pt idx="509">
                  <c:v>51.285068515704594</c:v>
                </c:pt>
                <c:pt idx="510">
                  <c:v>52.625801551271998</c:v>
                </c:pt>
                <c:pt idx="511">
                  <c:v>54.001548901770626</c:v>
                </c:pt>
                <c:pt idx="512">
                  <c:v>55.413223077760513</c:v>
                </c:pt>
                <c:pt idx="513">
                  <c:v>56.861760269154104</c:v>
                </c:pt>
                <c:pt idx="514">
                  <c:v>58.348120954286244</c:v>
                </c:pt>
                <c:pt idx="515">
                  <c:v>59.873290524367121</c:v>
                </c:pt>
                <c:pt idx="516">
                  <c:v>61.438279923684277</c:v>
                </c:pt>
                <c:pt idx="517">
                  <c:v>63.04412630593707</c:v>
                </c:pt>
                <c:pt idx="518">
                  <c:v>64.691893707094849</c:v>
                </c:pt>
                <c:pt idx="519">
                  <c:v>66.382673735173782</c:v>
                </c:pt>
                <c:pt idx="520">
                  <c:v>68.117586277340237</c:v>
                </c:pt>
                <c:pt idx="521">
                  <c:v>69.897780224756119</c:v>
                </c:pt>
                <c:pt idx="522">
                  <c:v>71.724434215589255</c:v>
                </c:pt>
                <c:pt idx="523">
                  <c:v>73.598757396623483</c:v>
                </c:pt>
                <c:pt idx="524">
                  <c:v>75.521990203908587</c:v>
                </c:pt>
                <c:pt idx="525">
                  <c:v>77.49540516290044</c:v>
                </c:pt>
                <c:pt idx="526">
                  <c:v>79.520307708558846</c:v>
                </c:pt>
                <c:pt idx="527">
                  <c:v>81.598037025865082</c:v>
                </c:pt>
                <c:pt idx="528">
                  <c:v>83.729966911239657</c:v>
                </c:pt>
                <c:pt idx="529">
                  <c:v>85.91750665535848</c:v>
                </c:pt>
                <c:pt idx="530">
                  <c:v>88.162101947853358</c:v>
                </c:pt>
                <c:pt idx="531">
                  <c:v>90.465235804419819</c:v>
                </c:pt>
                <c:pt idx="532">
                  <c:v>92.828429516836536</c:v>
                </c:pt>
                <c:pt idx="533">
                  <c:v>95.253243626440593</c:v>
                </c:pt>
                <c:pt idx="534">
                  <c:v>97.741278921583216</c:v>
                </c:pt>
                <c:pt idx="535">
                  <c:v>100.29417745962915</c:v>
                </c:pt>
                <c:pt idx="536">
                  <c:v>102.91362361404855</c:v>
                </c:pt>
                <c:pt idx="537">
                  <c:v>105.6013451471746</c:v>
                </c:pt>
                <c:pt idx="538">
                  <c:v>108.35911430921554</c:v>
                </c:pt>
                <c:pt idx="539">
                  <c:v>111.18874896409208</c:v>
                </c:pt>
                <c:pt idx="540">
                  <c:v>114.09211374272769</c:v>
                </c:pt>
                <c:pt idx="541">
                  <c:v>117.07112122437802</c:v>
                </c:pt>
                <c:pt idx="542">
                  <c:v>120.12773314663917</c:v>
                </c:pt>
                <c:pt idx="543">
                  <c:v>123.26396164476347</c:v>
                </c:pt>
                <c:pt idx="544">
                  <c:v>126.48187052091276</c:v>
                </c:pt>
                <c:pt idx="545">
                  <c:v>129.78357654402652</c:v>
                </c:pt>
                <c:pt idx="546">
                  <c:v>133.17125078094512</c:v>
                </c:pt>
                <c:pt idx="547">
                  <c:v>136.64711995947491</c:v>
                </c:pt>
                <c:pt idx="548">
                  <c:v>140.21346786407398</c:v>
                </c:pt>
                <c:pt idx="549">
                  <c:v>143.87263676485833</c:v>
                </c:pt>
                <c:pt idx="550">
                  <c:v>147.62702888062239</c:v>
                </c:pt>
                <c:pt idx="551">
                  <c:v>151.47910787658742</c:v>
                </c:pt>
                <c:pt idx="552">
                  <c:v>155.43140039762287</c:v>
                </c:pt>
                <c:pt idx="553">
                  <c:v>159.48649763763066</c:v>
                </c:pt>
                <c:pt idx="554">
                  <c:v>163.64705694587317</c:v>
                </c:pt>
                <c:pt idx="555">
                  <c:v>167.9158034709757</c:v>
                </c:pt>
                <c:pt idx="556">
                  <c:v>172.29553184335342</c:v>
                </c:pt>
                <c:pt idx="557">
                  <c:v>176.7891078968479</c:v>
                </c:pt>
                <c:pt idx="558">
                  <c:v>181.39947043033399</c:v>
                </c:pt>
                <c:pt idx="559">
                  <c:v>186.12963301007122</c:v>
                </c:pt>
                <c:pt idx="560">
                  <c:v>190.98268581360972</c:v>
                </c:pt>
                <c:pt idx="561">
                  <c:v>195.96179751601107</c:v>
                </c:pt>
                <c:pt idx="562">
                  <c:v>201.07021721921282</c:v>
                </c:pt>
                <c:pt idx="563">
                  <c:v>206.31127642531871</c:v>
                </c:pt>
                <c:pt idx="564">
                  <c:v>211.68839105463076</c:v>
                </c:pt>
                <c:pt idx="565">
                  <c:v>217.20506350923031</c:v>
                </c:pt>
                <c:pt idx="566">
                  <c:v>222.86488478293214</c:v>
                </c:pt>
                <c:pt idx="567">
                  <c:v>228.67153661840041</c:v>
                </c:pt>
                <c:pt idx="568">
                  <c:v>234.62879371227424</c:v>
                </c:pt>
                <c:pt idx="569">
                  <c:v>240.74052596909229</c:v>
                </c:pt>
                <c:pt idx="570">
                  <c:v>247.01070080484718</c:v>
                </c:pt>
                <c:pt idx="571">
                  <c:v>253.44338550096498</c:v>
                </c:pt>
                <c:pt idx="572">
                  <c:v>260.04274960953114</c:v>
                </c:pt>
                <c:pt idx="573">
                  <c:v>266.81306741055511</c:v>
                </c:pt>
                <c:pt idx="574">
                  <c:v>273.75872042207993</c:v>
                </c:pt>
                <c:pt idx="575">
                  <c:v>280.88419996390394</c:v>
                </c:pt>
                <c:pt idx="576">
                  <c:v>288.19410977570533</c:v>
                </c:pt>
                <c:pt idx="577">
                  <c:v>295.69316869033872</c:v>
                </c:pt>
                <c:pt idx="578">
                  <c:v>303.38621336303913</c:v>
                </c:pt>
                <c:pt idx="579">
                  <c:v>311.27820105727704</c:v>
                </c:pt>
                <c:pt idx="580">
                  <c:v>319.37421248798813</c:v>
                </c:pt>
                <c:pt idx="581">
                  <c:v>327.67945472284532</c:v>
                </c:pt>
                <c:pt idx="582">
                  <c:v>336.19926414229394</c:v>
                </c:pt>
                <c:pt idx="583">
                  <c:v>344.93910945894925</c:v>
                </c:pt>
                <c:pt idx="584">
                  <c:v>353.90459479701394</c:v>
                </c:pt>
                <c:pt idx="585">
                  <c:v>363.10146283226032</c:v>
                </c:pt>
                <c:pt idx="586">
                  <c:v>372.5355979931872</c:v>
                </c:pt>
                <c:pt idx="587">
                  <c:v>382.21302972381994</c:v>
                </c:pt>
                <c:pt idx="588">
                  <c:v>392.13993580863155</c:v>
                </c:pt>
                <c:pt idx="589">
                  <c:v>402.3226457600457</c:v>
                </c:pt>
                <c:pt idx="590">
                  <c:v>412.76764426886075</c:v>
                </c:pt>
                <c:pt idx="591">
                  <c:v>423.48157471794093</c:v>
                </c:pt>
                <c:pt idx="592">
                  <c:v>434.47124275943867</c:v>
                </c:pt>
                <c:pt idx="593">
                  <c:v>445.74361995573594</c:v>
                </c:pt>
                <c:pt idx="594">
                  <c:v>457.30584748426435</c:v>
                </c:pt>
                <c:pt idx="595">
                  <c:v>469.16523990624069</c:v>
                </c:pt>
                <c:pt idx="596">
                  <c:v>481.32928899931227</c:v>
                </c:pt>
                <c:pt idx="597">
                  <c:v>493.80566765399902</c:v>
                </c:pt>
                <c:pt idx="598">
                  <c:v>506.6022338337516</c:v>
                </c:pt>
                <c:pt idx="599">
                  <c:v>519.72703459830313</c:v>
                </c:pt>
                <c:pt idx="600">
                  <c:v>533.18831018995513</c:v>
                </c:pt>
                <c:pt idx="601">
                  <c:v>546.99449818223138</c:v>
                </c:pt>
                <c:pt idx="602">
                  <c:v>561.1542376903169</c:v>
                </c:pt>
                <c:pt idx="603">
                  <c:v>575.67637364248083</c:v>
                </c:pt>
                <c:pt idx="604">
                  <c:v>590.56996111159447</c:v>
                </c:pt>
                <c:pt idx="605">
                  <c:v>605.84426970571326</c:v>
                </c:pt>
                <c:pt idx="606">
                  <c:v>621.50878801648162</c:v>
                </c:pt>
                <c:pt idx="607">
                  <c:v>637.57322812397297</c:v>
                </c:pt>
                <c:pt idx="608">
                  <c:v>654.04753015652284</c:v>
                </c:pt>
                <c:pt idx="609">
                  <c:v>670.9418669036454</c:v>
                </c:pt>
                <c:pt idx="610">
                  <c:v>688.26664848022745</c:v>
                </c:pt>
                <c:pt idx="611">
                  <c:v>706.03252703978296</c:v>
                </c:pt>
                <c:pt idx="612">
                  <c:v>724.25040153437055</c:v>
                </c:pt>
                <c:pt idx="613">
                  <c:v>742.93142251860252</c:v>
                </c:pt>
                <c:pt idx="614">
                  <c:v>762.08699699481292</c:v>
                </c:pt>
                <c:pt idx="615">
                  <c:v>781.72879329625505</c:v>
                </c:pt>
                <c:pt idx="616">
                  <c:v>801.86874600487761</c:v>
                </c:pt>
                <c:pt idx="617">
                  <c:v>822.51906089997249</c:v>
                </c:pt>
                <c:pt idx="618">
                  <c:v>843.69221993357792</c:v>
                </c:pt>
                <c:pt idx="619">
                  <c:v>865.40098622826304</c:v>
                </c:pt>
                <c:pt idx="620">
                  <c:v>887.65840909254257</c:v>
                </c:pt>
                <c:pt idx="621">
                  <c:v>910.47782904876806</c:v>
                </c:pt>
                <c:pt idx="622">
                  <c:v>933.87288286793444</c:v>
                </c:pt>
                <c:pt idx="623">
                  <c:v>957.85750860547398</c:v>
                </c:pt>
                <c:pt idx="624">
                  <c:v>982.44595063162103</c:v>
                </c:pt>
                <c:pt idx="625">
                  <c:v>1007.6527646494229</c:v>
                </c:pt>
                <c:pt idx="626">
                  <c:v>1033.4928226931129</c:v>
                </c:pt>
                <c:pt idx="627">
                  <c:v>1059.9813180988572</c:v>
                </c:pt>
                <c:pt idx="628">
                  <c:v>1087.1337704395098</c:v>
                </c:pt>
                <c:pt idx="629">
                  <c:v>1114.966030414261</c:v>
                </c:pt>
                <c:pt idx="630">
                  <c:v>1143.4942846836859</c:v>
                </c:pt>
                <c:pt idx="631">
                  <c:v>1172.7350606397911</c:v>
                </c:pt>
                <c:pt idx="632">
                  <c:v>1202.7052311001942</c:v>
                </c:pt>
                <c:pt idx="633">
                  <c:v>1233.4220189147852</c:v>
                </c:pt>
                <c:pt idx="634">
                  <c:v>1264.9030014724931</c:v>
                </c:pt>
                <c:pt idx="635">
                  <c:v>1297.1661150949378</c:v>
                </c:pt>
                <c:pt idx="636">
                  <c:v>1330.2296593031069</c:v>
                </c:pt>
                <c:pt idx="637">
                  <c:v>1364.1123009420874</c:v>
                </c:pt>
                <c:pt idx="638">
                  <c:v>1398.8330781482998</c:v>
                </c:pt>
                <c:pt idx="639">
                  <c:v>1434.411404142397</c:v>
                </c:pt>
                <c:pt idx="640">
                  <c:v>1470.8670708303</c:v>
                </c:pt>
                <c:pt idx="641">
                  <c:v>1508.2202521937081</c:v>
                </c:pt>
                <c:pt idx="642">
                  <c:v>1546.4915074502467</c:v>
                </c:pt>
                <c:pt idx="643">
                  <c:v>1585.7017839625003</c:v>
                </c:pt>
                <c:pt idx="644">
                  <c:v>1625.8724198738248</c:v>
                </c:pt>
                <c:pt idx="645">
                  <c:v>1667.025146447731</c:v>
                </c:pt>
                <c:pt idx="646">
                  <c:v>1709.1820900861758</c:v>
                </c:pt>
                <c:pt idx="647">
                  <c:v>1752.3657740011201</c:v>
                </c:pt>
                <c:pt idx="648">
                  <c:v>1796.599119511849</c:v>
                </c:pt>
                <c:pt idx="649">
                  <c:v>1841.9054469395408</c:v>
                </c:pt>
                <c:pt idx="650">
                  <c:v>1888.3084760687109</c:v>
                </c:pt>
                <c:pt idx="651">
                  <c:v>1935.8323261438998</c:v>
                </c:pt>
                <c:pt idx="652">
                  <c:v>1984.5015153681011</c:v>
                </c:pt>
                <c:pt idx="653">
                  <c:v>2034.3409598678393</c:v>
                </c:pt>
                <c:pt idx="654">
                  <c:v>2085.3759720880948</c:v>
                </c:pt>
                <c:pt idx="655">
                  <c:v>2137.6322585782659</c:v>
                </c:pt>
                <c:pt idx="656">
                  <c:v>2191.1359171288095</c:v>
                </c:pt>
                <c:pt idx="657">
                  <c:v>2245.9134332157787</c:v>
                </c:pt>
                <c:pt idx="658">
                  <c:v>2301.991675708809</c:v>
                </c:pt>
                <c:pt idx="659">
                  <c:v>2359.3978917960167</c:v>
                </c:pt>
                <c:pt idx="660">
                  <c:v>2418.1597010767218</c:v>
                </c:pt>
                <c:pt idx="661">
                  <c:v>2478.3050887711602</c:v>
                </c:pt>
                <c:pt idx="662">
                  <c:v>2539.8623979937165</c:v>
                </c:pt>
                <c:pt idx="663">
                  <c:v>2602.8603210339452</c:v>
                </c:pt>
                <c:pt idx="664">
                  <c:v>2667.3278895872068</c:v>
                </c:pt>
                <c:pt idx="665">
                  <c:v>2733.2944638742192</c:v>
                </c:pt>
                <c:pt idx="666">
                  <c:v>2800.7897205862259</c:v>
                </c:pt>
                <c:pt idx="667">
                  <c:v>2869.8436395898952</c:v>
                </c:pt>
                <c:pt idx="668">
                  <c:v>2940.486489323273</c:v>
                </c:pt>
                <c:pt idx="669">
                  <c:v>3012.7488108114999</c:v>
                </c:pt>
                <c:pt idx="670">
                  <c:v>3086.6614002278543</c:v>
                </c:pt>
                <c:pt idx="671">
                  <c:v>3162.2552899233547</c:v>
                </c:pt>
                <c:pt idx="672">
                  <c:v>3239.5617278446171</c:v>
                </c:pt>
                <c:pt idx="673">
                  <c:v>3318.6121552571062</c:v>
                </c:pt>
                <c:pt idx="674">
                  <c:v>3399.4381826878302</c:v>
                </c:pt>
                <c:pt idx="675">
                  <c:v>3482.07156399837</c:v>
                </c:pt>
                <c:pt idx="676">
                  <c:v>3566.5441684961907</c:v>
                </c:pt>
                <c:pt idx="677">
                  <c:v>3652.8879509891822</c:v>
                </c:pt>
                <c:pt idx="678">
                  <c:v>3741.1349196849742</c:v>
                </c:pt>
                <c:pt idx="679">
                  <c:v>3831.3171018339926</c:v>
                </c:pt>
                <c:pt idx="680">
                  <c:v>3923.4665070116457</c:v>
                </c:pt>
                <c:pt idx="681">
                  <c:v>4017.6150879325955</c:v>
                </c:pt>
                <c:pt idx="682">
                  <c:v>4113.7946986862808</c:v>
                </c:pt>
                <c:pt idx="683">
                  <c:v>4212.0370502809965</c:v>
                </c:pt>
                <c:pt idx="684">
                  <c:v>4312.3736633800008</c:v>
                </c:pt>
                <c:pt idx="685">
                  <c:v>4414.835818110967</c:v>
                </c:pt>
                <c:pt idx="686">
                  <c:v>4519.4545008274945</c:v>
                </c:pt>
                <c:pt idx="687">
                  <c:v>4626.2603476985305</c:v>
                </c:pt>
                <c:pt idx="688">
                  <c:v>4735.2835849996945</c:v>
                </c:pt>
                <c:pt idx="689">
                  <c:v>4846.5539659781225</c:v>
                </c:pt>
                <c:pt idx="690">
                  <c:v>4960.1007041607454</c:v>
                </c:pt>
                <c:pt idx="691">
                  <c:v>5075.9524029741497</c:v>
                </c:pt>
                <c:pt idx="692">
                  <c:v>5194.1369815430744</c:v>
                </c:pt>
                <c:pt idx="693">
                  <c:v>5314.6815965333244</c:v>
                </c:pt>
                <c:pt idx="694">
                  <c:v>5437.6125599046454</c:v>
                </c:pt>
                <c:pt idx="695">
                  <c:v>5562.9552524384862</c:v>
                </c:pt>
                <c:pt idx="696">
                  <c:v>5690.7340329063863</c:v>
                </c:pt>
                <c:pt idx="697">
                  <c:v>5820.9721427449585</c:v>
                </c:pt>
                <c:pt idx="698">
                  <c:v>5953.6916061051379</c:v>
                </c:pt>
                <c:pt idx="699">
                  <c:v>6088.913125145451</c:v>
                </c:pt>
                <c:pt idx="700">
                  <c:v>6226.6559704415613</c:v>
                </c:pt>
                <c:pt idx="701">
                  <c:v>6366.9378663873895</c:v>
                </c:pt>
                <c:pt idx="702">
                  <c:v>6509.7748714686204</c:v>
                </c:pt>
                <c:pt idx="703">
                  <c:v>6655.1812532927524</c:v>
                </c:pt>
                <c:pt idx="704">
                  <c:v>6803.1693582678154</c:v>
                </c:pt>
                <c:pt idx="705">
                  <c:v>6953.7494758275589</c:v>
                </c:pt>
                <c:pt idx="706">
                  <c:v>7106.9296971102685</c:v>
                </c:pt>
                <c:pt idx="707">
                  <c:v>7262.7157680072714</c:v>
                </c:pt>
                <c:pt idx="708">
                  <c:v>7421.110936508373</c:v>
                </c:pt>
                <c:pt idx="709">
                  <c:v>7582.1157942837144</c:v>
                </c:pt>
                <c:pt idx="710">
                  <c:v>7745.7281124554247</c:v>
                </c:pt>
                <c:pt idx="711">
                  <c:v>7911.9426715273912</c:v>
                </c:pt>
                <c:pt idx="712">
                  <c:v>8080.7510854596121</c:v>
                </c:pt>
                <c:pt idx="713">
                  <c:v>8252.1416198916304</c:v>
                </c:pt>
                <c:pt idx="714">
                  <c:v>8426.0990045412691</c:v>
                </c:pt>
                <c:pt idx="715">
                  <c:v>8602.6042398275258</c:v>
                </c:pt>
                <c:pt idx="716">
                  <c:v>8781.6343977921988</c:v>
                </c:pt>
                <c:pt idx="717">
                  <c:v>8963.1624174221179</c:v>
                </c:pt>
                <c:pt idx="718">
                  <c:v>9147.1568945043837</c:v>
                </c:pt>
                <c:pt idx="719">
                  <c:v>9333.5818661792127</c:v>
                </c:pt>
                <c:pt idx="720">
                  <c:v>9522.396590390581</c:v>
                </c:pt>
                <c:pt idx="721">
                  <c:v>9713.5553204740045</c:v>
                </c:pt>
                <c:pt idx="722">
                  <c:v>9907.0070751605635</c:v>
                </c:pt>
                <c:pt idx="723">
                  <c:v>10102.695404321117</c:v>
                </c:pt>
                <c:pt idx="724">
                  <c:v>10300.558150823765</c:v>
                </c:pt>
                <c:pt idx="725">
                  <c:v>10500.52720892557</c:v>
                </c:pt>
                <c:pt idx="726">
                  <c:v>10702.52827967626</c:v>
                </c:pt>
                <c:pt idx="727">
                  <c:v>10906.480623868467</c:v>
                </c:pt>
                <c:pt idx="728">
                  <c:v>11112.296813130273</c:v>
                </c:pt>
                <c:pt idx="729">
                  <c:v>11319.882479820866</c:v>
                </c:pt>
                <c:pt idx="730">
                  <c:v>11529.136066459752</c:v>
                </c:pt>
                <c:pt idx="731">
                  <c:v>11739.9485754907</c:v>
                </c:pt>
                <c:pt idx="732">
                  <c:v>11952.203320259348</c:v>
                </c:pt>
                <c:pt idx="733">
                  <c:v>12165.775678162268</c:v>
                </c:pt>
                <c:pt idx="734">
                  <c:v>12380.532847009368</c:v>
                </c:pt>
                <c:pt idx="735">
                  <c:v>12596.333605728069</c:v>
                </c:pt>
                <c:pt idx="736">
                  <c:v>12813.028080629227</c:v>
                </c:pt>
                <c:pt idx="737">
                  <c:v>13030.457518546942</c:v>
                </c:pt>
                <c:pt idx="738">
                  <c:v>13248.45406826322</c:v>
                </c:pt>
                <c:pt idx="739">
                  <c:v>13466.840571726932</c:v>
                </c:pt>
                <c:pt idx="740">
                  <c:v>13685.430366679017</c:v>
                </c:pt>
                <c:pt idx="741">
                  <c:v>13904.027102400583</c:v>
                </c:pt>
                <c:pt idx="742">
                  <c:v>14122.424570406132</c:v>
                </c:pt>
                <c:pt idx="743">
                  <c:v>14340.406552011758</c:v>
                </c:pt>
                <c:pt idx="744">
                  <c:v>14557.746684815576</c:v>
                </c:pt>
                <c:pt idx="745">
                  <c:v>14774.208350235614</c:v>
                </c:pt>
                <c:pt idx="746">
                  <c:v>14989.544584356936</c:v>
                </c:pt>
                <c:pt idx="747">
                  <c:v>15203.498014444511</c:v>
                </c:pt>
                <c:pt idx="748">
                  <c:v>15415.800823582045</c:v>
                </c:pt>
                <c:pt idx="749">
                  <c:v>15626.174745992608</c:v>
                </c:pt>
                <c:pt idx="750">
                  <c:v>15834.33109569368</c:v>
                </c:pt>
                <c:pt idx="751">
                  <c:v>16039.970831224999</c:v>
                </c:pt>
                <c:pt idx="752">
                  <c:v>16242.78465926543</c:v>
                </c:pt>
                <c:pt idx="753">
                  <c:v>16442.453180028948</c:v>
                </c:pt>
                <c:pt idx="754">
                  <c:v>16638.647077385816</c:v>
                </c:pt>
                <c:pt idx="755">
                  <c:v>16831.027356704635</c:v>
                </c:pt>
                <c:pt idx="756">
                  <c:v>17019.245633438208</c:v>
                </c:pt>
                <c:pt idx="757">
                  <c:v>17202.944475498905</c:v>
                </c:pt>
                <c:pt idx="758">
                  <c:v>17381.757802457363</c:v>
                </c:pt>
                <c:pt idx="759">
                  <c:v>17555.311344579892</c:v>
                </c:pt>
                <c:pt idx="760">
                  <c:v>17723.223164668321</c:v>
                </c:pt>
                <c:pt idx="761">
                  <c:v>17885.104245592411</c:v>
                </c:pt>
                <c:pt idx="762">
                  <c:v>18040.559146303756</c:v>
                </c:pt>
                <c:pt idx="763">
                  <c:v>18189.186728982717</c:v>
                </c:pt>
                <c:pt idx="764">
                  <c:v>18330.58095980408</c:v>
                </c:pt>
                <c:pt idx="765">
                  <c:v>18464.331785602961</c:v>
                </c:pt>
                <c:pt idx="766">
                  <c:v>18590.026088475752</c:v>
                </c:pt>
                <c:pt idx="767">
                  <c:v>18707.248720067666</c:v>
                </c:pt>
                <c:pt idx="768">
                  <c:v>18815.583616964981</c:v>
                </c:pt>
                <c:pt idx="769">
                  <c:v>18914.6149982364</c:v>
                </c:pt>
                <c:pt idx="770">
                  <c:v>19003.928645735719</c:v>
                </c:pt>
                <c:pt idx="771">
                  <c:v>19083.113267303659</c:v>
                </c:pt>
                <c:pt idx="772">
                  <c:v>19151.761942474946</c:v>
                </c:pt>
                <c:pt idx="773">
                  <c:v>19209.473649705618</c:v>
                </c:pt>
                <c:pt idx="774">
                  <c:v>19255.854873502063</c:v>
                </c:pt>
                <c:pt idx="775">
                  <c:v>19290.521289126173</c:v>
                </c:pt>
                <c:pt idx="776">
                  <c:v>19313.099521803095</c:v>
                </c:pt>
                <c:pt idx="777">
                  <c:v>19323.22897654555</c:v>
                </c:pt>
                <c:pt idx="778">
                  <c:v>19320.563733844119</c:v>
                </c:pt>
                <c:pt idx="779">
                  <c:v>19304.774505559366</c:v>
                </c:pt>
                <c:pt idx="780">
                  <c:v>19275.55064438509</c:v>
                </c:pt>
                <c:pt idx="781">
                  <c:v>19232.602199243865</c:v>
                </c:pt>
                <c:pt idx="782">
                  <c:v>19175.662007926112</c:v>
                </c:pt>
                <c:pt idx="783">
                  <c:v>19104.487817207129</c:v>
                </c:pt>
                <c:pt idx="784">
                  <c:v>19018.864419563561</c:v>
                </c:pt>
                <c:pt idx="785">
                  <c:v>18918.605794495244</c:v>
                </c:pt>
                <c:pt idx="786">
                  <c:v>18803.557241325096</c:v>
                </c:pt>
                <c:pt idx="787">
                  <c:v>18673.597489232481</c:v>
                </c:pt>
                <c:pt idx="788">
                  <c:v>18528.640769170011</c:v>
                </c:pt>
                <c:pt idx="789">
                  <c:v>18368.638831251104</c:v>
                </c:pt>
                <c:pt idx="790">
                  <c:v>18193.582890173326</c:v>
                </c:pt>
                <c:pt idx="791">
                  <c:v>18003.505480302621</c:v>
                </c:pt>
                <c:pt idx="792">
                  <c:v>17798.482201178933</c:v>
                </c:pt>
                <c:pt idx="793">
                  <c:v>17578.633333454622</c:v>
                </c:pt>
                <c:pt idx="794">
                  <c:v>17344.125304657566</c:v>
                </c:pt>
                <c:pt idx="795">
                  <c:v>17095.171983701322</c:v>
                </c:pt>
                <c:pt idx="796">
                  <c:v>16832.03578277236</c:v>
                </c:pt>
                <c:pt idx="797">
                  <c:v>16555.028545131347</c:v>
                </c:pt>
                <c:pt idx="798">
                  <c:v>16264.512197494383</c:v>
                </c:pt>
                <c:pt idx="799">
                  <c:v>15960.899146035004</c:v>
                </c:pt>
                <c:pt idx="800">
                  <c:v>15644.652395691543</c:v>
                </c:pt>
                <c:pt idx="801">
                  <c:v>15316.285373396731</c:v>
                </c:pt>
                <c:pt idx="802">
                  <c:v>14976.361437087355</c:v>
                </c:pt>
                <c:pt idx="803">
                  <c:v>14625.493053918897</c:v>
                </c:pt>
                <c:pt idx="804">
                  <c:v>14264.340633013637</c:v>
                </c:pt>
                <c:pt idx="805">
                  <c:v>13893.611000326693</c:v>
                </c:pt>
                <c:pt idx="806">
                  <c:v>13514.055505819029</c:v>
                </c:pt>
                <c:pt idx="807">
                  <c:v>13126.467756091673</c:v>
                </c:pt>
                <c:pt idx="808">
                  <c:v>12731.680968941606</c:v>
                </c:pt>
                <c:pt idx="809">
                  <c:v>12330.564949948783</c:v>
                </c:pt>
                <c:pt idx="810">
                  <c:v>11924.022695164313</c:v>
                </c:pt>
                <c:pt idx="811">
                  <c:v>11512.986628221845</c:v>
                </c:pt>
                <c:pt idx="812">
                  <c:v>11098.414484700466</c:v>
                </c:pt>
                <c:pt idx="813">
                  <c:v>10681.284861281592</c:v>
                </c:pt>
                <c:pt idx="814">
                  <c:v>10262.5924521166</c:v>
                </c:pt>
                <c:pt idx="815">
                  <c:v>9843.3429997889198</c:v>
                </c:pt>
                <c:pt idx="816">
                  <c:v>9424.5479932520211</c:v>
                </c:pt>
                <c:pt idx="817">
                  <c:v>9007.219150062856</c:v>
                </c:pt>
                <c:pt idx="818">
                  <c:v>8592.3627250422051</c:v>
                </c:pt>
                <c:pt idx="819">
                  <c:v>8180.9736920648265</c:v>
                </c:pt>
                <c:pt idx="820">
                  <c:v>7774.0298499359014</c:v>
                </c:pt>
                <c:pt idx="821">
                  <c:v>7372.4859071334085</c:v>
                </c:pt>
                <c:pt idx="822">
                  <c:v>6977.2676034916758</c:v>
                </c:pt>
                <c:pt idx="823">
                  <c:v>6589.2659295648673</c:v>
                </c:pt>
                <c:pt idx="824">
                  <c:v>6209.3315063437831</c:v>
                </c:pt>
                <c:pt idx="825">
                  <c:v>5838.2691891088634</c:v>
                </c:pt>
                <c:pt idx="826">
                  <c:v>5476.8329594021134</c:v>
                </c:pt>
                <c:pt idx="827">
                  <c:v>5125.721168317963</c:v>
                </c:pt>
                <c:pt idx="828">
                  <c:v>4785.5721924840245</c:v>
                </c:pt>
                <c:pt idx="829">
                  <c:v>4456.9605611887091</c:v>
                </c:pt>
                <c:pt idx="830">
                  <c:v>4140.3936090869702</c:v>
                </c:pt>
                <c:pt idx="831">
                  <c:v>3836.3087037816281</c:v>
                </c:pt>
                <c:pt idx="832">
                  <c:v>3545.0710913566004</c:v>
                </c:pt>
                <c:pt idx="833">
                  <c:v>3266.9723956848279</c:v>
                </c:pt>
                <c:pt idx="834">
                  <c:v>3002.2297991256933</c:v>
                </c:pt>
                <c:pt idx="835">
                  <c:v>2750.9859231714972</c:v>
                </c:pt>
                <c:pt idx="836">
                  <c:v>2513.3094178373458</c:v>
                </c:pt>
                <c:pt idx="837">
                  <c:v>2289.1962582761012</c:v>
                </c:pt>
                <c:pt idx="838">
                  <c:v>2078.5717364259076</c:v>
                </c:pt>
                <c:pt idx="839">
                  <c:v>1881.2931246732626</c:v>
                </c:pt>
                <c:pt idx="840">
                  <c:v>1697.1529777643875</c:v>
                </c:pt>
                <c:pt idx="841">
                  <c:v>1525.8830287603128</c:v>
                </c:pt>
                <c:pt idx="842">
                  <c:v>1367.158624951629</c:v>
                </c:pt>
                <c:pt idx="843">
                  <c:v>1220.6036405705024</c:v>
                </c:pt>
                <c:pt idx="844">
                  <c:v>1085.7957950967707</c:v>
                </c:pt>
                <c:pt idx="845">
                  <c:v>962.27229917136685</c:v>
                </c:pt>
                <c:pt idx="846">
                  <c:v>849.53574480202838</c:v>
                </c:pt>
                <c:pt idx="847">
                  <c:v>747.0601528379193</c:v>
                </c:pt>
                <c:pt idx="848">
                  <c:v>654.29708873153754</c:v>
                </c:pt>
                <c:pt idx="849">
                  <c:v>570.6817574808025</c:v>
                </c:pt>
                <c:pt idx="850">
                  <c:v>495.63899038833182</c:v>
                </c:pt>
                <c:pt idx="851">
                  <c:v>428.58903987083585</c:v>
                </c:pt>
                <c:pt idx="852">
                  <c:v>368.95310392882328</c:v>
                </c:pt>
                <c:pt idx="853">
                  <c:v>316.15850892016374</c:v>
                </c:pt>
                <c:pt idx="854">
                  <c:v>269.6434877939879</c:v>
                </c:pt>
                <c:pt idx="855">
                  <c:v>228.86150070996763</c:v>
                </c:pt>
                <c:pt idx="856">
                  <c:v>193.28505572732388</c:v>
                </c:pt>
                <c:pt idx="857">
                  <c:v>162.40899870041761</c:v>
                </c:pt>
                <c:pt idx="858">
                  <c:v>135.7532533434275</c:v>
                </c:pt>
                <c:pt idx="859">
                  <c:v>112.86500429335175</c:v>
                </c:pt>
                <c:pt idx="860">
                  <c:v>93.320327577153677</c:v>
                </c:pt>
                <c:pt idx="861">
                  <c:v>76.725283856337569</c:v>
                </c:pt>
                <c:pt idx="862">
                  <c:v>62.716499886299104</c:v>
                </c:pt>
                <c:pt idx="863">
                  <c:v>50.961272529716538</c:v>
                </c:pt>
                <c:pt idx="864">
                  <c:v>41.157237189576705</c:v>
                </c:pt>
                <c:pt idx="865">
                  <c:v>33.031648517762839</c:v>
                </c:pt>
                <c:pt idx="866">
                  <c:v>26.340325607448349</c:v>
                </c:pt>
                <c:pt idx="867">
                  <c:v>20.866316551047088</c:v>
                </c:pt>
                <c:pt idx="868">
                  <c:v>16.418338260636162</c:v>
                </c:pt>
                <c:pt idx="869">
                  <c:v>12.829046883333024</c:v>
                </c:pt>
                <c:pt idx="870">
                  <c:v>9.9531921319041547</c:v>
                </c:pt>
                <c:pt idx="871">
                  <c:v>7.665705567760436</c:v>
                </c:pt>
                <c:pt idx="872">
                  <c:v>5.8597685318748507</c:v>
                </c:pt>
                <c:pt idx="873">
                  <c:v>4.4449002558638186</c:v>
                </c:pt>
                <c:pt idx="874">
                  <c:v>3.3451009500874012</c:v>
                </c:pt>
                <c:pt idx="875">
                  <c:v>2.4970786086886867</c:v>
                </c:pt>
                <c:pt idx="876">
                  <c:v>1.8485821333840671</c:v>
                </c:pt>
                <c:pt idx="877">
                  <c:v>1.356857378769148</c:v>
                </c:pt>
                <c:pt idx="878">
                  <c:v>0.98723705380988869</c:v>
                </c:pt>
                <c:pt idx="879">
                  <c:v>0.71187023440891128</c:v>
                </c:pt>
                <c:pt idx="880">
                  <c:v>0.50859266947685999</c:v>
                </c:pt>
                <c:pt idx="881">
                  <c:v>0.35993517694167038</c:v>
                </c:pt>
                <c:pt idx="882">
                  <c:v>0.25226426666044338</c:v>
                </c:pt>
                <c:pt idx="883">
                  <c:v>0.17504669804516954</c:v>
                </c:pt>
                <c:pt idx="884">
                  <c:v>0.12022795334472368</c:v>
                </c:pt>
                <c:pt idx="885">
                  <c:v>8.1713528787709794E-2</c:v>
                </c:pt>
                <c:pt idx="886">
                  <c:v>5.4941441331135939E-2</c:v>
                </c:pt>
                <c:pt idx="887">
                  <c:v>3.6534331707526006E-2</c:v>
                </c:pt>
                <c:pt idx="888">
                  <c:v>2.4019921401606692E-2</c:v>
                </c:pt>
                <c:pt idx="889">
                  <c:v>1.5609258039907396E-2</c:v>
                </c:pt>
                <c:pt idx="890">
                  <c:v>1.00230706984721E-2</c:v>
                </c:pt>
                <c:pt idx="891">
                  <c:v>6.3575723259502994E-3</c:v>
                </c:pt>
                <c:pt idx="892">
                  <c:v>3.9821203260500078E-3</c:v>
                </c:pt>
                <c:pt idx="893">
                  <c:v>2.462220391747939E-3</c:v>
                </c:pt>
                <c:pt idx="894">
                  <c:v>1.5023880572772716E-3</c:v>
                </c:pt>
                <c:pt idx="895">
                  <c:v>9.0433494186062825E-4</c:v>
                </c:pt>
                <c:pt idx="896">
                  <c:v>5.3680170132698927E-4</c:v>
                </c:pt>
                <c:pt idx="897">
                  <c:v>3.1410668999702499E-4</c:v>
                </c:pt>
                <c:pt idx="898">
                  <c:v>1.8111583199430822E-4</c:v>
                </c:pt>
                <c:pt idx="899">
                  <c:v>1.0286899704265969E-4</c:v>
                </c:pt>
                <c:pt idx="900">
                  <c:v>5.7529423302193371E-5</c:v>
                </c:pt>
                <c:pt idx="901">
                  <c:v>3.1666279231605846E-5</c:v>
                </c:pt>
                <c:pt idx="902">
                  <c:v>1.7148456192389944E-5</c:v>
                </c:pt>
                <c:pt idx="903">
                  <c:v>9.1324802856543547E-6</c:v>
                </c:pt>
                <c:pt idx="904">
                  <c:v>4.780772562403171E-6</c:v>
                </c:pt>
                <c:pt idx="905">
                  <c:v>2.4589968626701648E-6</c:v>
                </c:pt>
                <c:pt idx="906">
                  <c:v>1.2421333974946607E-6</c:v>
                </c:pt>
                <c:pt idx="907">
                  <c:v>6.1591879821195719E-7</c:v>
                </c:pt>
                <c:pt idx="908">
                  <c:v>2.9964900721471413E-7</c:v>
                </c:pt>
                <c:pt idx="909">
                  <c:v>1.4296182448256526E-7</c:v>
                </c:pt>
                <c:pt idx="910">
                  <c:v>6.6853354934433509E-8</c:v>
                </c:pt>
                <c:pt idx="911">
                  <c:v>3.062629340484488E-8</c:v>
                </c:pt>
                <c:pt idx="912">
                  <c:v>1.3737257534286041E-8</c:v>
                </c:pt>
                <c:pt idx="913">
                  <c:v>6.0297617851326472E-9</c:v>
                </c:pt>
                <c:pt idx="914">
                  <c:v>2.5885028732628256E-9</c:v>
                </c:pt>
                <c:pt idx="915">
                  <c:v>1.0861578767149322E-9</c:v>
                </c:pt>
                <c:pt idx="916">
                  <c:v>4.4521920117707087E-10</c:v>
                </c:pt>
                <c:pt idx="917">
                  <c:v>1.7816626522238415E-10</c:v>
                </c:pt>
                <c:pt idx="918">
                  <c:v>6.9562439052847803E-11</c:v>
                </c:pt>
                <c:pt idx="919">
                  <c:v>2.6481451942320835E-11</c:v>
                </c:pt>
                <c:pt idx="920">
                  <c:v>9.8228849108341187E-12</c:v>
                </c:pt>
                <c:pt idx="921">
                  <c:v>3.5479024561538954E-12</c:v>
                </c:pt>
                <c:pt idx="922">
                  <c:v>1.2469154443544534E-12</c:v>
                </c:pt>
                <c:pt idx="923">
                  <c:v>4.2611272132362131E-13</c:v>
                </c:pt>
                <c:pt idx="924">
                  <c:v>1.4148665419163039E-13</c:v>
                </c:pt>
                <c:pt idx="925">
                  <c:v>4.5612398818326367E-14</c:v>
                </c:pt>
                <c:pt idx="926">
                  <c:v>1.4265638992514743E-14</c:v>
                </c:pt>
                <c:pt idx="927">
                  <c:v>4.3250991254893614E-15</c:v>
                </c:pt>
                <c:pt idx="928">
                  <c:v>1.2701179328601418E-15</c:v>
                </c:pt>
                <c:pt idx="929">
                  <c:v>3.6097120325996918E-16</c:v>
                </c:pt>
                <c:pt idx="930">
                  <c:v>9.9199500115795789E-17</c:v>
                </c:pt>
                <c:pt idx="931">
                  <c:v>2.6337404896283738E-17</c:v>
                </c:pt>
                <c:pt idx="932">
                  <c:v>6.7494938756433861E-18</c:v>
                </c:pt>
                <c:pt idx="933">
                  <c:v>1.6680231415190214E-18</c:v>
                </c:pt>
                <c:pt idx="934">
                  <c:v>3.9714852705854617E-19</c:v>
                </c:pt>
                <c:pt idx="935">
                  <c:v>9.1012374988590238E-20</c:v>
                </c:pt>
                <c:pt idx="936">
                  <c:v>2.0054417473665512E-20</c:v>
                </c:pt>
                <c:pt idx="937">
                  <c:v>4.2445915328365355E-21</c:v>
                </c:pt>
                <c:pt idx="938">
                  <c:v>8.6202621067727677E-22</c:v>
                </c:pt>
                <c:pt idx="939">
                  <c:v>1.6780088583629779E-22</c:v>
                </c:pt>
                <c:pt idx="940">
                  <c:v>3.1273424906232232E-23</c:v>
                </c:pt>
                <c:pt idx="941">
                  <c:v>5.5740346016417903E-24</c:v>
                </c:pt>
                <c:pt idx="942">
                  <c:v>9.4900730526984091E-25</c:v>
                </c:pt>
                <c:pt idx="943">
                  <c:v>1.5415390006807182E-25</c:v>
                </c:pt>
                <c:pt idx="944">
                  <c:v>2.3861091471568037E-26</c:v>
                </c:pt>
                <c:pt idx="945">
                  <c:v>3.5150273061067281E-27</c:v>
                </c:pt>
                <c:pt idx="946">
                  <c:v>4.9216094099750433E-28</c:v>
                </c:pt>
                <c:pt idx="947">
                  <c:v>6.541063144278946E-29</c:v>
                </c:pt>
                <c:pt idx="948">
                  <c:v>8.2406202576836332E-30</c:v>
                </c:pt>
                <c:pt idx="949">
                  <c:v>9.8272935165311009E-31</c:v>
                </c:pt>
                <c:pt idx="950">
                  <c:v>1.1077623873454069E-31</c:v>
                </c:pt>
                <c:pt idx="951">
                  <c:v>1.178576658275008E-32</c:v>
                </c:pt>
                <c:pt idx="952">
                  <c:v>1.1817094504248918E-33</c:v>
                </c:pt>
                <c:pt idx="953">
                  <c:v>1.1148878027446627E-34</c:v>
                </c:pt>
                <c:pt idx="954">
                  <c:v>9.881605052806114E-36</c:v>
                </c:pt>
                <c:pt idx="955">
                  <c:v>8.2146654505048283E-37</c:v>
                </c:pt>
                <c:pt idx="956">
                  <c:v>6.3942549001253782E-38</c:v>
                </c:pt>
                <c:pt idx="957">
                  <c:v>4.6524341634035007E-39</c:v>
                </c:pt>
                <c:pt idx="958">
                  <c:v>3.1585935719408674E-40</c:v>
                </c:pt>
                <c:pt idx="959">
                  <c:v>1.9973004455249579E-41</c:v>
                </c:pt>
                <c:pt idx="960">
                  <c:v>1.1741444100968268E-42</c:v>
                </c:pt>
                <c:pt idx="961">
                  <c:v>6.4047072369379647E-44</c:v>
                </c:pt>
                <c:pt idx="962">
                  <c:v>3.2353867363874847E-45</c:v>
                </c:pt>
                <c:pt idx="963">
                  <c:v>1.5105305414273124E-46</c:v>
                </c:pt>
                <c:pt idx="964">
                  <c:v>6.5044954603158773E-48</c:v>
                </c:pt>
                <c:pt idx="965">
                  <c:v>2.5778608973614805E-49</c:v>
                </c:pt>
                <c:pt idx="966">
                  <c:v>9.3826176318051475E-51</c:v>
                </c:pt>
                <c:pt idx="967">
                  <c:v>3.1292442852714914E-52</c:v>
                </c:pt>
                <c:pt idx="968">
                  <c:v>9.5414139660259812E-54</c:v>
                </c:pt>
                <c:pt idx="969">
                  <c:v>2.653534586879696E-55</c:v>
                </c:pt>
                <c:pt idx="970">
                  <c:v>6.7147487000983221E-57</c:v>
                </c:pt>
                <c:pt idx="971">
                  <c:v>1.5422495766139142E-58</c:v>
                </c:pt>
                <c:pt idx="972">
                  <c:v>3.2069947267616926E-60</c:v>
                </c:pt>
                <c:pt idx="973">
                  <c:v>6.0218580028237591E-62</c:v>
                </c:pt>
                <c:pt idx="974">
                  <c:v>1.0183378140557045E-63</c:v>
                </c:pt>
                <c:pt idx="975">
                  <c:v>1.5466512557660975E-65</c:v>
                </c:pt>
                <c:pt idx="976">
                  <c:v>2.1038318539437284E-67</c:v>
                </c:pt>
                <c:pt idx="977">
                  <c:v>2.5556109076015947E-69</c:v>
                </c:pt>
                <c:pt idx="978">
                  <c:v>2.7641251766304529E-71</c:v>
                </c:pt>
                <c:pt idx="979">
                  <c:v>2.6538751451585326E-73</c:v>
                </c:pt>
                <c:pt idx="980">
                  <c:v>2.2548054983867648E-75</c:v>
                </c:pt>
                <c:pt idx="981">
                  <c:v>1.6898730476977599E-77</c:v>
                </c:pt>
                <c:pt idx="982">
                  <c:v>1.1134986325924115E-79</c:v>
                </c:pt>
                <c:pt idx="983">
                  <c:v>6.4291390477006154E-82</c:v>
                </c:pt>
                <c:pt idx="984">
                  <c:v>3.2414706289678388E-84</c:v>
                </c:pt>
                <c:pt idx="985">
                  <c:v>1.422056443288117E-86</c:v>
                </c:pt>
                <c:pt idx="986">
                  <c:v>5.4087394589979632E-89</c:v>
                </c:pt>
                <c:pt idx="987">
                  <c:v>1.7768771897114927E-91</c:v>
                </c:pt>
                <c:pt idx="988">
                  <c:v>5.0226864738407352E-94</c:v>
                </c:pt>
                <c:pt idx="989">
                  <c:v>1.216812467168769E-96</c:v>
                </c:pt>
                <c:pt idx="990">
                  <c:v>2.5163269362666634E-99</c:v>
                </c:pt>
                <c:pt idx="991">
                  <c:v>4.4235134377727512E-102</c:v>
                </c:pt>
                <c:pt idx="992">
                  <c:v>6.5823119489742791E-105</c:v>
                </c:pt>
                <c:pt idx="993">
                  <c:v>8.2547902612715684E-108</c:v>
                </c:pt>
                <c:pt idx="994">
                  <c:v>8.6857269620392075E-111</c:v>
                </c:pt>
                <c:pt idx="995">
                  <c:v>7.6328030115335173E-114</c:v>
                </c:pt>
                <c:pt idx="996">
                  <c:v>5.575613852518136E-117</c:v>
                </c:pt>
                <c:pt idx="997">
                  <c:v>3.3692366004325885E-120</c:v>
                </c:pt>
              </c:numCache>
            </c:numRef>
          </c:yVal>
          <c:smooth val="0"/>
        </c:ser>
        <c:ser>
          <c:idx val="3"/>
          <c:order val="3"/>
          <c:tx>
            <c:v>Beaufort 9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Sheet1!$A$8:$A$1005</c:f>
              <c:numCache>
                <c:formatCode>General</c:formatCode>
                <c:ptCount val="998"/>
                <c:pt idx="0">
                  <c:v>1.0000000000000028E-2</c:v>
                </c:pt>
                <c:pt idx="1">
                  <c:v>1.0129999999999998E-2</c:v>
                </c:pt>
                <c:pt idx="2">
                  <c:v>1.026169E-2</c:v>
                </c:pt>
                <c:pt idx="3">
                  <c:v>1.0395091969999996E-2</c:v>
                </c:pt>
                <c:pt idx="4">
                  <c:v>1.0530228165609995E-2</c:v>
                </c:pt>
                <c:pt idx="5">
                  <c:v>1.0667121131762981E-2</c:v>
                </c:pt>
                <c:pt idx="6">
                  <c:v>1.0805793706475841E-2</c:v>
                </c:pt>
                <c:pt idx="7">
                  <c:v>1.0946269024660062E-2</c:v>
                </c:pt>
                <c:pt idx="8">
                  <c:v>1.1088570521980643E-2</c:v>
                </c:pt>
                <c:pt idx="9">
                  <c:v>1.1232721938766401E-2</c:v>
                </c:pt>
                <c:pt idx="10">
                  <c:v>1.1378747323970317E-2</c:v>
                </c:pt>
                <c:pt idx="11">
                  <c:v>1.1526671039181978E-2</c:v>
                </c:pt>
                <c:pt idx="12">
                  <c:v>1.1676517762691291E-2</c:v>
                </c:pt>
                <c:pt idx="13">
                  <c:v>1.1828312493606281E-2</c:v>
                </c:pt>
                <c:pt idx="14">
                  <c:v>1.1982080556023188E-2</c:v>
                </c:pt>
                <c:pt idx="15">
                  <c:v>1.2137847603251459E-2</c:v>
                </c:pt>
                <c:pt idx="16">
                  <c:v>1.2295639622093719E-2</c:v>
                </c:pt>
                <c:pt idx="17">
                  <c:v>1.2455482937180939E-2</c:v>
                </c:pt>
                <c:pt idx="18">
                  <c:v>1.2617404215364341E-2</c:v>
                </c:pt>
                <c:pt idx="19">
                  <c:v>1.2781430470164041E-2</c:v>
                </c:pt>
                <c:pt idx="20">
                  <c:v>1.2947589066276225E-2</c:v>
                </c:pt>
                <c:pt idx="21">
                  <c:v>1.3115907724137749E-2</c:v>
                </c:pt>
                <c:pt idx="22">
                  <c:v>1.3286414524551537E-2</c:v>
                </c:pt>
                <c:pt idx="23">
                  <c:v>1.3459137913370707E-2</c:v>
                </c:pt>
                <c:pt idx="24">
                  <c:v>1.3634106706244519E-2</c:v>
                </c:pt>
                <c:pt idx="25">
                  <c:v>1.3811350093425745E-2</c:v>
                </c:pt>
                <c:pt idx="26">
                  <c:v>1.3990897644640284E-2</c:v>
                </c:pt>
                <c:pt idx="27">
                  <c:v>1.4172779314020603E-2</c:v>
                </c:pt>
                <c:pt idx="28">
                  <c:v>1.4357025445102865E-2</c:v>
                </c:pt>
                <c:pt idx="29">
                  <c:v>1.454366677588916E-2</c:v>
                </c:pt>
                <c:pt idx="30">
                  <c:v>1.4732734443975723E-2</c:v>
                </c:pt>
                <c:pt idx="31">
                  <c:v>1.4924259991747429E-2</c:v>
                </c:pt>
                <c:pt idx="32">
                  <c:v>1.511827537164012E-2</c:v>
                </c:pt>
                <c:pt idx="33">
                  <c:v>1.531481295147142E-2</c:v>
                </c:pt>
                <c:pt idx="34">
                  <c:v>1.5513905519840583E-2</c:v>
                </c:pt>
                <c:pt idx="35">
                  <c:v>1.5715586291598534E-2</c:v>
                </c:pt>
                <c:pt idx="36">
                  <c:v>1.5919888913389281E-2</c:v>
                </c:pt>
                <c:pt idx="37">
                  <c:v>1.6126847469263385E-2</c:v>
                </c:pt>
                <c:pt idx="38">
                  <c:v>1.6336496486363747E-2</c:v>
                </c:pt>
                <c:pt idx="39">
                  <c:v>1.6548870940686546E-2</c:v>
                </c:pt>
                <c:pt idx="40">
                  <c:v>1.6764006262915482E-2</c:v>
                </c:pt>
                <c:pt idx="41">
                  <c:v>1.698193834433338E-2</c:v>
                </c:pt>
                <c:pt idx="42">
                  <c:v>1.7202703542809672E-2</c:v>
                </c:pt>
                <c:pt idx="43">
                  <c:v>1.7426338688866231E-2</c:v>
                </c:pt>
                <c:pt idx="44">
                  <c:v>1.765288109182148E-2</c:v>
                </c:pt>
                <c:pt idx="45">
                  <c:v>1.7882368546015173E-2</c:v>
                </c:pt>
                <c:pt idx="46">
                  <c:v>1.8114839337113355E-2</c:v>
                </c:pt>
                <c:pt idx="47">
                  <c:v>1.8350332248495797E-2</c:v>
                </c:pt>
                <c:pt idx="48">
                  <c:v>1.8588886567726236E-2</c:v>
                </c:pt>
                <c:pt idx="49">
                  <c:v>1.8830542093106663E-2</c:v>
                </c:pt>
                <c:pt idx="50">
                  <c:v>1.9075339140317071E-2</c:v>
                </c:pt>
                <c:pt idx="51">
                  <c:v>1.9323318549141141E-2</c:v>
                </c:pt>
                <c:pt idx="52">
                  <c:v>1.9574521690280029E-2</c:v>
                </c:pt>
                <c:pt idx="53">
                  <c:v>1.9828990472253602E-2</c:v>
                </c:pt>
                <c:pt idx="54">
                  <c:v>2.0086767348392879E-2</c:v>
                </c:pt>
                <c:pt idx="55">
                  <c:v>2.0347895323922012E-2</c:v>
                </c:pt>
                <c:pt idx="56">
                  <c:v>2.0612417963132991E-2</c:v>
                </c:pt>
                <c:pt idx="57">
                  <c:v>2.0880379396653805E-2</c:v>
                </c:pt>
                <c:pt idx="58">
                  <c:v>2.1151824328810211E-2</c:v>
                </c:pt>
                <c:pt idx="59">
                  <c:v>2.1426798045084742E-2</c:v>
                </c:pt>
                <c:pt idx="60">
                  <c:v>2.1705346419671017E-2</c:v>
                </c:pt>
                <c:pt idx="61">
                  <c:v>2.1987515923126675E-2</c:v>
                </c:pt>
                <c:pt idx="62">
                  <c:v>2.2273353630127307E-2</c:v>
                </c:pt>
                <c:pt idx="63">
                  <c:v>2.2562907227318896E-2</c:v>
                </c:pt>
                <c:pt idx="64">
                  <c:v>2.2856225021274122E-2</c:v>
                </c:pt>
                <c:pt idx="65">
                  <c:v>2.315335594655055E-2</c:v>
                </c:pt>
                <c:pt idx="66">
                  <c:v>2.3454349573855809E-2</c:v>
                </c:pt>
                <c:pt idx="67">
                  <c:v>2.3759256118315832E-2</c:v>
                </c:pt>
                <c:pt idx="68">
                  <c:v>2.4068126447853989E-2</c:v>
                </c:pt>
                <c:pt idx="69">
                  <c:v>2.4381012091676126E-2</c:v>
                </c:pt>
                <c:pt idx="70">
                  <c:v>2.4697965248867852E-2</c:v>
                </c:pt>
                <c:pt idx="71">
                  <c:v>2.5019038797103189E-2</c:v>
                </c:pt>
                <c:pt idx="72">
                  <c:v>2.534428630146544E-2</c:v>
                </c:pt>
                <c:pt idx="73">
                  <c:v>2.5673762023384637E-2</c:v>
                </c:pt>
                <c:pt idx="74">
                  <c:v>2.6007520929688482E-2</c:v>
                </c:pt>
                <c:pt idx="75">
                  <c:v>2.6345618701774567E-2</c:v>
                </c:pt>
                <c:pt idx="76">
                  <c:v>2.6688111744897491E-2</c:v>
                </c:pt>
                <c:pt idx="77">
                  <c:v>2.7035057197581244E-2</c:v>
                </c:pt>
                <c:pt idx="78">
                  <c:v>2.7386512941149785E-2</c:v>
                </c:pt>
                <c:pt idx="79">
                  <c:v>2.7742537609384731E-2</c:v>
                </c:pt>
                <c:pt idx="80">
                  <c:v>2.8103190598306651E-2</c:v>
                </c:pt>
                <c:pt idx="81">
                  <c:v>2.8468532076084636E-2</c:v>
                </c:pt>
                <c:pt idx="82">
                  <c:v>2.8838622993073808E-2</c:v>
                </c:pt>
                <c:pt idx="83">
                  <c:v>2.9213525091983682E-2</c:v>
                </c:pt>
                <c:pt idx="84">
                  <c:v>2.9593300918179608E-2</c:v>
                </c:pt>
                <c:pt idx="85">
                  <c:v>2.9978013830115811E-2</c:v>
                </c:pt>
                <c:pt idx="86">
                  <c:v>3.0367728009907311E-2</c:v>
                </c:pt>
                <c:pt idx="87">
                  <c:v>3.0762508474036096E-2</c:v>
                </c:pt>
                <c:pt idx="88">
                  <c:v>3.1162421084198547E-2</c:v>
                </c:pt>
                <c:pt idx="89">
                  <c:v>3.1567532558293233E-2</c:v>
                </c:pt>
                <c:pt idx="90">
                  <c:v>3.1977910481551158E-2</c:v>
                </c:pt>
                <c:pt idx="91">
                  <c:v>3.2393623317811183E-2</c:v>
                </c:pt>
                <c:pt idx="92">
                  <c:v>3.2814740420942776E-2</c:v>
                </c:pt>
                <c:pt idx="93">
                  <c:v>3.3241332046415051E-2</c:v>
                </c:pt>
                <c:pt idx="94">
                  <c:v>3.3673469363018294E-2</c:v>
                </c:pt>
                <c:pt idx="95">
                  <c:v>3.411122446473755E-2</c:v>
                </c:pt>
                <c:pt idx="96">
                  <c:v>3.4554670382779221E-2</c:v>
                </c:pt>
                <c:pt idx="97">
                  <c:v>3.5003881097755242E-2</c:v>
                </c:pt>
                <c:pt idx="98">
                  <c:v>3.5458931552026174E-2</c:v>
                </c:pt>
                <c:pt idx="99">
                  <c:v>3.5919897662202473E-2</c:v>
                </c:pt>
                <c:pt idx="100">
                  <c:v>3.6386856331811004E-2</c:v>
                </c:pt>
                <c:pt idx="101">
                  <c:v>3.6859885464124748E-2</c:v>
                </c:pt>
                <c:pt idx="102">
                  <c:v>3.7339063975158265E-2</c:v>
                </c:pt>
                <c:pt idx="103">
                  <c:v>3.7824471806835222E-2</c:v>
                </c:pt>
                <c:pt idx="104">
                  <c:v>3.8316189940324069E-2</c:v>
                </c:pt>
                <c:pt idx="105">
                  <c:v>3.8814300409548398E-2</c:v>
                </c:pt>
                <c:pt idx="106">
                  <c:v>3.9318886314872403E-2</c:v>
                </c:pt>
                <c:pt idx="107">
                  <c:v>3.9830031836965832E-2</c:v>
                </c:pt>
                <c:pt idx="108">
                  <c:v>4.0347822250846467E-2</c:v>
                </c:pt>
                <c:pt idx="109">
                  <c:v>4.0872343940107428E-2</c:v>
                </c:pt>
                <c:pt idx="110">
                  <c:v>4.1403684411328932E-2</c:v>
                </c:pt>
                <c:pt idx="111">
                  <c:v>4.1941932308675892E-2</c:v>
                </c:pt>
                <c:pt idx="112">
                  <c:v>4.2487177428688891E-2</c:v>
                </c:pt>
                <c:pt idx="113">
                  <c:v>4.3039510735261702E-2</c:v>
                </c:pt>
                <c:pt idx="114">
                  <c:v>4.3599024374820113E-2</c:v>
                </c:pt>
                <c:pt idx="115">
                  <c:v>4.4165811691692793E-2</c:v>
                </c:pt>
                <c:pt idx="116">
                  <c:v>4.4739967243684918E-2</c:v>
                </c:pt>
                <c:pt idx="117">
                  <c:v>4.5321586817852734E-2</c:v>
                </c:pt>
                <c:pt idx="118">
                  <c:v>4.5910767446484833E-2</c:v>
                </c:pt>
                <c:pt idx="119">
                  <c:v>4.6507607423289084E-2</c:v>
                </c:pt>
                <c:pt idx="120">
                  <c:v>4.7112206319792016E-2</c:v>
                </c:pt>
                <c:pt idx="121">
                  <c:v>4.7724665001949197E-2</c:v>
                </c:pt>
                <c:pt idx="122">
                  <c:v>4.8345085646974366E-2</c:v>
                </c:pt>
                <c:pt idx="123">
                  <c:v>4.8973571760385054E-2</c:v>
                </c:pt>
                <c:pt idx="124">
                  <c:v>4.9610228193270094E-2</c:v>
                </c:pt>
                <c:pt idx="125">
                  <c:v>5.0255161159782562E-2</c:v>
                </c:pt>
                <c:pt idx="126">
                  <c:v>5.0908478254859724E-2</c:v>
                </c:pt>
                <c:pt idx="127">
                  <c:v>5.15702884721728E-2</c:v>
                </c:pt>
                <c:pt idx="128">
                  <c:v>5.2240702222311163E-2</c:v>
                </c:pt>
                <c:pt idx="129">
                  <c:v>5.2919831351201464E-2</c:v>
                </c:pt>
                <c:pt idx="130">
                  <c:v>5.3607789158766919E-2</c:v>
                </c:pt>
                <c:pt idx="131">
                  <c:v>5.4304690417831085E-2</c:v>
                </c:pt>
                <c:pt idx="132">
                  <c:v>5.5010651393262715E-2</c:v>
                </c:pt>
                <c:pt idx="133">
                  <c:v>5.5725789861374962E-2</c:v>
                </c:pt>
                <c:pt idx="134">
                  <c:v>5.6450225129572824E-2</c:v>
                </c:pt>
                <c:pt idx="135">
                  <c:v>5.7184078056257324E-2</c:v>
                </c:pt>
                <c:pt idx="136">
                  <c:v>5.792747107098882E-2</c:v>
                </c:pt>
                <c:pt idx="137">
                  <c:v>5.8680528194911492E-2</c:v>
                </c:pt>
                <c:pt idx="138">
                  <c:v>5.9443375061445418E-2</c:v>
                </c:pt>
                <c:pt idx="139">
                  <c:v>6.0216138937244312E-2</c:v>
                </c:pt>
                <c:pt idx="140">
                  <c:v>6.0998948743428413E-2</c:v>
                </c:pt>
                <c:pt idx="141">
                  <c:v>6.1791935077092824E-2</c:v>
                </c:pt>
                <c:pt idx="142">
                  <c:v>6.2595230233095239E-2</c:v>
                </c:pt>
                <c:pt idx="143">
                  <c:v>6.3408968226125323E-2</c:v>
                </c:pt>
                <c:pt idx="144">
                  <c:v>6.4233284813065103E-2</c:v>
                </c:pt>
                <c:pt idx="145">
                  <c:v>6.5068317515634869E-2</c:v>
                </c:pt>
                <c:pt idx="146">
                  <c:v>6.5914205643337984E-2</c:v>
                </c:pt>
                <c:pt idx="147">
                  <c:v>6.6771090316701434E-2</c:v>
                </c:pt>
                <c:pt idx="148">
                  <c:v>6.7639114490818483E-2</c:v>
                </c:pt>
                <c:pt idx="149">
                  <c:v>6.8518422979199134E-2</c:v>
                </c:pt>
                <c:pt idx="150">
                  <c:v>6.9409162477928693E-2</c:v>
                </c:pt>
                <c:pt idx="151">
                  <c:v>7.0311481590142028E-2</c:v>
                </c:pt>
                <c:pt idx="152">
                  <c:v>7.1225530850813734E-2</c:v>
                </c:pt>
                <c:pt idx="153">
                  <c:v>7.2151462751874118E-2</c:v>
                </c:pt>
                <c:pt idx="154">
                  <c:v>7.3089431767648677E-2</c:v>
                </c:pt>
                <c:pt idx="155">
                  <c:v>7.4039594380628113E-2</c:v>
                </c:pt>
                <c:pt idx="156">
                  <c:v>7.5002109107576209E-2</c:v>
                </c:pt>
                <c:pt idx="157">
                  <c:v>7.5977136525974528E-2</c:v>
                </c:pt>
                <c:pt idx="158">
                  <c:v>7.6964839300812313E-2</c:v>
                </c:pt>
                <c:pt idx="159">
                  <c:v>7.7965382211722833E-2</c:v>
                </c:pt>
                <c:pt idx="160">
                  <c:v>7.8978932180475109E-2</c:v>
                </c:pt>
                <c:pt idx="161">
                  <c:v>8.0005658298821558E-2</c:v>
                </c:pt>
                <c:pt idx="162">
                  <c:v>8.1045731856705619E-2</c:v>
                </c:pt>
                <c:pt idx="163">
                  <c:v>8.2099326370843564E-2</c:v>
                </c:pt>
                <c:pt idx="164">
                  <c:v>8.316661761366409E-2</c:v>
                </c:pt>
                <c:pt idx="165">
                  <c:v>8.4247783642641683E-2</c:v>
                </c:pt>
                <c:pt idx="166">
                  <c:v>8.5343004829995989E-2</c:v>
                </c:pt>
                <c:pt idx="167">
                  <c:v>8.6452463892786269E-2</c:v>
                </c:pt>
                <c:pt idx="168">
                  <c:v>8.7576345923392793E-2</c:v>
                </c:pt>
                <c:pt idx="169">
                  <c:v>8.8714838420396763E-2</c:v>
                </c:pt>
                <c:pt idx="170">
                  <c:v>8.9868131319861544E-2</c:v>
                </c:pt>
                <c:pt idx="171">
                  <c:v>9.1036417027019728E-2</c:v>
                </c:pt>
                <c:pt idx="172">
                  <c:v>9.2219890448370853E-2</c:v>
                </c:pt>
                <c:pt idx="173">
                  <c:v>9.3418749024199707E-2</c:v>
                </c:pt>
                <c:pt idx="174">
                  <c:v>9.4633192761514592E-2</c:v>
                </c:pt>
                <c:pt idx="175">
                  <c:v>9.5863424267414066E-2</c:v>
                </c:pt>
                <c:pt idx="176">
                  <c:v>9.7109648782890717E-2</c:v>
                </c:pt>
                <c:pt idx="177">
                  <c:v>9.8372074217067895E-2</c:v>
                </c:pt>
                <c:pt idx="178">
                  <c:v>9.9650911181890275E-2</c:v>
                </c:pt>
                <c:pt idx="179">
                  <c:v>0.10094637302725448</c:v>
                </c:pt>
                <c:pt idx="180">
                  <c:v>0.10225867587660872</c:v>
                </c:pt>
                <c:pt idx="181">
                  <c:v>0.10358803866300451</c:v>
                </c:pt>
                <c:pt idx="182">
                  <c:v>0.10493468316562372</c:v>
                </c:pt>
                <c:pt idx="183">
                  <c:v>0.10629883404677666</c:v>
                </c:pt>
                <c:pt idx="184">
                  <c:v>0.10768071888938473</c:v>
                </c:pt>
                <c:pt idx="185">
                  <c:v>0.10908056823494668</c:v>
                </c:pt>
                <c:pt idx="186">
                  <c:v>0.11049861562200099</c:v>
                </c:pt>
                <c:pt idx="187">
                  <c:v>0.11193509762508702</c:v>
                </c:pt>
                <c:pt idx="188">
                  <c:v>0.1133902538942133</c:v>
                </c:pt>
                <c:pt idx="189">
                  <c:v>0.11486432719483787</c:v>
                </c:pt>
                <c:pt idx="190">
                  <c:v>0.11635756344837075</c:v>
                </c:pt>
                <c:pt idx="191">
                  <c:v>0.11787021177320002</c:v>
                </c:pt>
                <c:pt idx="192">
                  <c:v>0.11940252452625165</c:v>
                </c:pt>
                <c:pt idx="193">
                  <c:v>0.12095475734509246</c:v>
                </c:pt>
                <c:pt idx="194">
                  <c:v>0.12252716919057845</c:v>
                </c:pt>
                <c:pt idx="195">
                  <c:v>0.12412002239005616</c:v>
                </c:pt>
                <c:pt idx="196">
                  <c:v>0.12573358268112694</c:v>
                </c:pt>
                <c:pt idx="197">
                  <c:v>0.12736811925598138</c:v>
                </c:pt>
                <c:pt idx="198">
                  <c:v>0.12902390480630924</c:v>
                </c:pt>
                <c:pt idx="199">
                  <c:v>0.13070121556879141</c:v>
                </c:pt>
                <c:pt idx="200">
                  <c:v>0.13240033137118595</c:v>
                </c:pt>
                <c:pt idx="201">
                  <c:v>0.13412153567901067</c:v>
                </c:pt>
                <c:pt idx="202">
                  <c:v>0.13586511564283804</c:v>
                </c:pt>
                <c:pt idx="203">
                  <c:v>0.13763136214619534</c:v>
                </c:pt>
                <c:pt idx="204">
                  <c:v>0.13942056985409546</c:v>
                </c:pt>
                <c:pt idx="205">
                  <c:v>0.14123303726219927</c:v>
                </c:pt>
                <c:pt idx="206">
                  <c:v>0.14306906674660724</c:v>
                </c:pt>
                <c:pt idx="207">
                  <c:v>0.1449289646143132</c:v>
                </c:pt>
                <c:pt idx="208">
                  <c:v>0.14681304115429983</c:v>
                </c:pt>
                <c:pt idx="209">
                  <c:v>0.14872161068930506</c:v>
                </c:pt>
                <c:pt idx="210">
                  <c:v>0.15065499162826601</c:v>
                </c:pt>
                <c:pt idx="211">
                  <c:v>0.15261350651943387</c:v>
                </c:pt>
                <c:pt idx="212">
                  <c:v>0.15459748210418681</c:v>
                </c:pt>
                <c:pt idx="213">
                  <c:v>0.15660724937154083</c:v>
                </c:pt>
                <c:pt idx="214">
                  <c:v>0.15864314361337092</c:v>
                </c:pt>
                <c:pt idx="215">
                  <c:v>0.16070550448034474</c:v>
                </c:pt>
                <c:pt idx="216">
                  <c:v>0.16279467603858863</c:v>
                </c:pt>
                <c:pt idx="217">
                  <c:v>0.16491100682709148</c:v>
                </c:pt>
                <c:pt idx="218">
                  <c:v>0.16705484991584271</c:v>
                </c:pt>
                <c:pt idx="219">
                  <c:v>0.16922656296474836</c:v>
                </c:pt>
                <c:pt idx="220">
                  <c:v>0.1714265082832902</c:v>
                </c:pt>
                <c:pt idx="221">
                  <c:v>0.17365505289097291</c:v>
                </c:pt>
                <c:pt idx="222">
                  <c:v>0.17591256857855553</c:v>
                </c:pt>
                <c:pt idx="223">
                  <c:v>0.17819943197007723</c:v>
                </c:pt>
                <c:pt idx="224">
                  <c:v>0.18051602458568791</c:v>
                </c:pt>
                <c:pt idx="225">
                  <c:v>0.18286273290530194</c:v>
                </c:pt>
                <c:pt idx="226">
                  <c:v>0.18523994843307104</c:v>
                </c:pt>
                <c:pt idx="227">
                  <c:v>0.18764806776270099</c:v>
                </c:pt>
                <c:pt idx="228">
                  <c:v>0.19008749264361571</c:v>
                </c:pt>
                <c:pt idx="229">
                  <c:v>0.19255863004798301</c:v>
                </c:pt>
                <c:pt idx="230">
                  <c:v>0.1950618922386062</c:v>
                </c:pt>
                <c:pt idx="231">
                  <c:v>0.19759769683770881</c:v>
                </c:pt>
                <c:pt idx="232">
                  <c:v>0.20016646689659875</c:v>
                </c:pt>
                <c:pt idx="233">
                  <c:v>0.20276863096625444</c:v>
                </c:pt>
                <c:pt idx="234">
                  <c:v>0.20540462316881536</c:v>
                </c:pt>
                <c:pt idx="235">
                  <c:v>0.20807488327000995</c:v>
                </c:pt>
                <c:pt idx="236">
                  <c:v>0.21077985675252051</c:v>
                </c:pt>
                <c:pt idx="237">
                  <c:v>0.21351999489030368</c:v>
                </c:pt>
                <c:pt idx="238">
                  <c:v>0.21629575482387706</c:v>
                </c:pt>
                <c:pt idx="239">
                  <c:v>0.21910759963658707</c:v>
                </c:pt>
                <c:pt idx="240">
                  <c:v>0.22195599843186345</c:v>
                </c:pt>
                <c:pt idx="241">
                  <c:v>0.22484142641147753</c:v>
                </c:pt>
                <c:pt idx="242">
                  <c:v>0.22776436495482658</c:v>
                </c:pt>
                <c:pt idx="243">
                  <c:v>0.23072530169923891</c:v>
                </c:pt>
                <c:pt idx="244">
                  <c:v>0.23372473062132929</c:v>
                </c:pt>
                <c:pt idx="245">
                  <c:v>0.23676315211940668</c:v>
                </c:pt>
                <c:pt idx="246">
                  <c:v>0.2398410730969584</c:v>
                </c:pt>
                <c:pt idx="247">
                  <c:v>0.24295900704721929</c:v>
                </c:pt>
                <c:pt idx="248">
                  <c:v>0.246117474138833</c:v>
                </c:pt>
                <c:pt idx="249">
                  <c:v>0.24931700130263784</c:v>
                </c:pt>
                <c:pt idx="250">
                  <c:v>0.25255812231957181</c:v>
                </c:pt>
                <c:pt idx="251">
                  <c:v>0.25584137790972683</c:v>
                </c:pt>
                <c:pt idx="252">
                  <c:v>0.25916731582255281</c:v>
                </c:pt>
                <c:pt idx="253">
                  <c:v>0.26253649092824582</c:v>
                </c:pt>
                <c:pt idx="254">
                  <c:v>0.26594946531031288</c:v>
                </c:pt>
                <c:pt idx="255">
                  <c:v>0.26940680835934827</c:v>
                </c:pt>
                <c:pt idx="256">
                  <c:v>0.2729090968680184</c:v>
                </c:pt>
                <c:pt idx="257">
                  <c:v>0.27645691512730364</c:v>
                </c:pt>
                <c:pt idx="258">
                  <c:v>0.28005085502395782</c:v>
                </c:pt>
                <c:pt idx="259">
                  <c:v>0.28369151613926891</c:v>
                </c:pt>
                <c:pt idx="260">
                  <c:v>0.28737950584908101</c:v>
                </c:pt>
                <c:pt idx="261">
                  <c:v>0.29111543942511725</c:v>
                </c:pt>
                <c:pt idx="262">
                  <c:v>0.29489994013764498</c:v>
                </c:pt>
                <c:pt idx="263">
                  <c:v>0.29873363935943331</c:v>
                </c:pt>
                <c:pt idx="264">
                  <c:v>0.30261717667110583</c:v>
                </c:pt>
                <c:pt idx="265">
                  <c:v>0.30655119996783126</c:v>
                </c:pt>
                <c:pt idx="266">
                  <c:v>0.31053636556741326</c:v>
                </c:pt>
                <c:pt idx="267">
                  <c:v>0.31457333831978912</c:v>
                </c:pt>
                <c:pt idx="268">
                  <c:v>0.31866279171794748</c:v>
                </c:pt>
                <c:pt idx="269">
                  <c:v>0.32280540801027963</c:v>
                </c:pt>
                <c:pt idx="270">
                  <c:v>0.32700187831441396</c:v>
                </c:pt>
                <c:pt idx="271">
                  <c:v>0.33125290273250058</c:v>
                </c:pt>
                <c:pt idx="272">
                  <c:v>0.33555919046802218</c:v>
                </c:pt>
                <c:pt idx="273">
                  <c:v>0.33992145994410777</c:v>
                </c:pt>
                <c:pt idx="274">
                  <c:v>0.34434043892338045</c:v>
                </c:pt>
                <c:pt idx="275">
                  <c:v>0.34881686462938566</c:v>
                </c:pt>
                <c:pt idx="276">
                  <c:v>0.35335148386956705</c:v>
                </c:pt>
                <c:pt idx="277">
                  <c:v>0.35794505315987085</c:v>
                </c:pt>
                <c:pt idx="278">
                  <c:v>0.36259833885094889</c:v>
                </c:pt>
                <c:pt idx="279">
                  <c:v>0.36731211725601176</c:v>
                </c:pt>
                <c:pt idx="280">
                  <c:v>0.37208717478033881</c:v>
                </c:pt>
                <c:pt idx="281">
                  <c:v>0.37692430805248445</c:v>
                </c:pt>
                <c:pt idx="282">
                  <c:v>0.38182432405716643</c:v>
                </c:pt>
                <c:pt idx="283">
                  <c:v>0.38678804026990954</c:v>
                </c:pt>
                <c:pt idx="284">
                  <c:v>0.39181628479341862</c:v>
                </c:pt>
                <c:pt idx="285">
                  <c:v>0.39690989649573138</c:v>
                </c:pt>
                <c:pt idx="286">
                  <c:v>0.40206972515017586</c:v>
                </c:pt>
                <c:pt idx="287">
                  <c:v>0.40729663157712809</c:v>
                </c:pt>
                <c:pt idx="288">
                  <c:v>0.41259148778763088</c:v>
                </c:pt>
                <c:pt idx="289">
                  <c:v>0.41795517712887104</c:v>
                </c:pt>
                <c:pt idx="290">
                  <c:v>0.42338859443154625</c:v>
                </c:pt>
                <c:pt idx="291">
                  <c:v>0.42889264615915601</c:v>
                </c:pt>
                <c:pt idx="292">
                  <c:v>0.43446825055922489</c:v>
                </c:pt>
                <c:pt idx="293">
                  <c:v>0.44011633781649473</c:v>
                </c:pt>
                <c:pt idx="294">
                  <c:v>0.44583785020810834</c:v>
                </c:pt>
                <c:pt idx="295">
                  <c:v>0.45163374226081376</c:v>
                </c:pt>
                <c:pt idx="296">
                  <c:v>0.45750498091020542</c:v>
                </c:pt>
                <c:pt idx="297">
                  <c:v>0.46345254566203697</c:v>
                </c:pt>
                <c:pt idx="298">
                  <c:v>0.46947742875564435</c:v>
                </c:pt>
                <c:pt idx="299">
                  <c:v>0.47558063532946876</c:v>
                </c:pt>
                <c:pt idx="300">
                  <c:v>0.48176318358874981</c:v>
                </c:pt>
                <c:pt idx="301">
                  <c:v>0.48802610497540477</c:v>
                </c:pt>
                <c:pt idx="302">
                  <c:v>0.49437044434008487</c:v>
                </c:pt>
                <c:pt idx="303">
                  <c:v>0.50079726011650461</c:v>
                </c:pt>
                <c:pt idx="304">
                  <c:v>0.50730762449801914</c:v>
                </c:pt>
                <c:pt idx="305">
                  <c:v>0.51390262361649364</c:v>
                </c:pt>
                <c:pt idx="306">
                  <c:v>0.5205833577235075</c:v>
                </c:pt>
                <c:pt idx="307">
                  <c:v>0.52735094137391259</c:v>
                </c:pt>
                <c:pt idx="308">
                  <c:v>0.53420650361177391</c:v>
                </c:pt>
                <c:pt idx="309">
                  <c:v>0.54115118815872687</c:v>
                </c:pt>
                <c:pt idx="310">
                  <c:v>0.54818615360479062</c:v>
                </c:pt>
                <c:pt idx="311">
                  <c:v>0.55531257360165098</c:v>
                </c:pt>
                <c:pt idx="312">
                  <c:v>0.56253163705847653</c:v>
                </c:pt>
                <c:pt idx="313">
                  <c:v>0.56984454834023412</c:v>
                </c:pt>
                <c:pt idx="314">
                  <c:v>0.57725252746865707</c:v>
                </c:pt>
                <c:pt idx="315">
                  <c:v>0.58475681032575078</c:v>
                </c:pt>
                <c:pt idx="316">
                  <c:v>0.59235864885998402</c:v>
                </c:pt>
                <c:pt idx="317">
                  <c:v>0.60005931129516465</c:v>
                </c:pt>
                <c:pt idx="318">
                  <c:v>0.60786008234200162</c:v>
                </c:pt>
                <c:pt idx="319">
                  <c:v>0.615762263412447</c:v>
                </c:pt>
                <c:pt idx="320">
                  <c:v>0.62376717283680871</c:v>
                </c:pt>
                <c:pt idx="321">
                  <c:v>0.63187614608368903</c:v>
                </c:pt>
                <c:pt idx="322">
                  <c:v>0.64009053598277565</c:v>
                </c:pt>
                <c:pt idx="323">
                  <c:v>0.64841171295055255</c:v>
                </c:pt>
                <c:pt idx="324">
                  <c:v>0.65684106521891028</c:v>
                </c:pt>
                <c:pt idx="325">
                  <c:v>0.66537999906675382</c:v>
                </c:pt>
                <c:pt idx="326">
                  <c:v>0.67402993905462338</c:v>
                </c:pt>
                <c:pt idx="327">
                  <c:v>0.6827923282623316</c:v>
                </c:pt>
                <c:pt idx="328">
                  <c:v>0.69166862852974442</c:v>
                </c:pt>
                <c:pt idx="329">
                  <c:v>0.70066032070062756</c:v>
                </c:pt>
                <c:pt idx="330">
                  <c:v>0.70976890486973654</c:v>
                </c:pt>
                <c:pt idx="331">
                  <c:v>0.71899590063304575</c:v>
                </c:pt>
                <c:pt idx="332">
                  <c:v>0.72834284734127264</c:v>
                </c:pt>
                <c:pt idx="333">
                  <c:v>0.73781130435670894</c:v>
                </c:pt>
                <c:pt idx="334">
                  <c:v>0.74740285131334605</c:v>
                </c:pt>
                <c:pt idx="335">
                  <c:v>0.75711908838041964</c:v>
                </c:pt>
                <c:pt idx="336">
                  <c:v>0.76696163652936777</c:v>
                </c:pt>
                <c:pt idx="337">
                  <c:v>0.77693213780424508</c:v>
                </c:pt>
                <c:pt idx="338">
                  <c:v>0.78703225559570167</c:v>
                </c:pt>
                <c:pt idx="339">
                  <c:v>0.79726367491844552</c:v>
                </c:pt>
                <c:pt idx="340">
                  <c:v>0.80762810269238738</c:v>
                </c:pt>
                <c:pt idx="341">
                  <c:v>0.81812726802738645</c:v>
                </c:pt>
                <c:pt idx="342">
                  <c:v>0.82876292251174244</c:v>
                </c:pt>
                <c:pt idx="343">
                  <c:v>0.83953684050439503</c:v>
                </c:pt>
                <c:pt idx="344">
                  <c:v>0.85045081943095213</c:v>
                </c:pt>
                <c:pt idx="345">
                  <c:v>0.86150668008355469</c:v>
                </c:pt>
                <c:pt idx="346">
                  <c:v>0.87270626692464071</c:v>
                </c:pt>
                <c:pt idx="347">
                  <c:v>0.88405144839466165</c:v>
                </c:pt>
                <c:pt idx="348">
                  <c:v>0.89554411722379434</c:v>
                </c:pt>
                <c:pt idx="349">
                  <c:v>0.90718619074769813</c:v>
                </c:pt>
                <c:pt idx="350">
                  <c:v>0.91897961122742222</c:v>
                </c:pt>
                <c:pt idx="351">
                  <c:v>0.93092634617337833</c:v>
                </c:pt>
                <c:pt idx="352">
                  <c:v>0.9430283886736307</c:v>
                </c:pt>
                <c:pt idx="353">
                  <c:v>0.95528775772638752</c:v>
                </c:pt>
                <c:pt idx="354">
                  <c:v>0.96770649857683222</c:v>
                </c:pt>
                <c:pt idx="355">
                  <c:v>0.98028668305832856</c:v>
                </c:pt>
                <c:pt idx="356">
                  <c:v>0.99303040993808767</c:v>
                </c:pt>
                <c:pt idx="357">
                  <c:v>1.0059398052672792</c:v>
                </c:pt>
                <c:pt idx="358">
                  <c:v>1.0190170227357607</c:v>
                </c:pt>
                <c:pt idx="359">
                  <c:v>1.0322642440313219</c:v>
                </c:pt>
                <c:pt idx="360">
                  <c:v>1.0456836792037301</c:v>
                </c:pt>
                <c:pt idx="361">
                  <c:v>1.0592775670333781</c:v>
                </c:pt>
                <c:pt idx="362">
                  <c:v>1.0730481754048113</c:v>
                </c:pt>
                <c:pt idx="363">
                  <c:v>1.0869978016850741</c:v>
                </c:pt>
                <c:pt idx="364">
                  <c:v>1.1011287731069797</c:v>
                </c:pt>
                <c:pt idx="365">
                  <c:v>1.1154434471573698</c:v>
                </c:pt>
                <c:pt idx="366">
                  <c:v>1.1299442119704131</c:v>
                </c:pt>
                <c:pt idx="367">
                  <c:v>1.1446334867260342</c:v>
                </c:pt>
                <c:pt idx="368">
                  <c:v>1.1595137220534695</c:v>
                </c:pt>
                <c:pt idx="369">
                  <c:v>1.1745874004401673</c:v>
                </c:pt>
                <c:pt idx="370">
                  <c:v>1.1898570366458903</c:v>
                </c:pt>
                <c:pt idx="371">
                  <c:v>1.2053251781222818</c:v>
                </c:pt>
                <c:pt idx="372">
                  <c:v>1.2209944054378687</c:v>
                </c:pt>
                <c:pt idx="373">
                  <c:v>1.2368673327085646</c:v>
                </c:pt>
                <c:pt idx="374">
                  <c:v>1.2529466080337759</c:v>
                </c:pt>
                <c:pt idx="375">
                  <c:v>1.2692349139382149</c:v>
                </c:pt>
                <c:pt idx="376">
                  <c:v>1.2857349678194077</c:v>
                </c:pt>
                <c:pt idx="377">
                  <c:v>1.3024495224010666</c:v>
                </c:pt>
                <c:pt idx="378">
                  <c:v>1.3193813661922773</c:v>
                </c:pt>
                <c:pt idx="379">
                  <c:v>1.3365333239527781</c:v>
                </c:pt>
                <c:pt idx="380">
                  <c:v>1.3539082571641559</c:v>
                </c:pt>
                <c:pt idx="381">
                  <c:v>1.3715090645072967</c:v>
                </c:pt>
                <c:pt idx="382">
                  <c:v>1.3893386823458898</c:v>
                </c:pt>
                <c:pt idx="383">
                  <c:v>1.407400085216385</c:v>
                </c:pt>
                <c:pt idx="384">
                  <c:v>1.4256962863241929</c:v>
                </c:pt>
                <c:pt idx="385">
                  <c:v>1.4442303380464154</c:v>
                </c:pt>
                <c:pt idx="386">
                  <c:v>1.4630053324410186</c:v>
                </c:pt>
                <c:pt idx="387">
                  <c:v>1.4820244017627517</c:v>
                </c:pt>
                <c:pt idx="388">
                  <c:v>1.5012907189856644</c:v>
                </c:pt>
                <c:pt idx="389">
                  <c:v>1.5208074983324782</c:v>
                </c:pt>
                <c:pt idx="390">
                  <c:v>1.5405779958108041</c:v>
                </c:pt>
                <c:pt idx="391">
                  <c:v>1.5606055097563472</c:v>
                </c:pt>
                <c:pt idx="392">
                  <c:v>1.5808933813831758</c:v>
                </c:pt>
                <c:pt idx="393">
                  <c:v>1.6014449953411558</c:v>
                </c:pt>
                <c:pt idx="394">
                  <c:v>1.6222637802805917</c:v>
                </c:pt>
                <c:pt idx="395">
                  <c:v>1.6433532094242391</c:v>
                </c:pt>
                <c:pt idx="396">
                  <c:v>1.6647168011467592</c:v>
                </c:pt>
                <c:pt idx="397">
                  <c:v>1.6863581195616668</c:v>
                </c:pt>
                <c:pt idx="398">
                  <c:v>1.7082807751159641</c:v>
                </c:pt>
                <c:pt idx="399">
                  <c:v>1.7304884251924721</c:v>
                </c:pt>
                <c:pt idx="400">
                  <c:v>1.752984774719972</c:v>
                </c:pt>
                <c:pt idx="401">
                  <c:v>1.7757735767913354</c:v>
                </c:pt>
                <c:pt idx="402">
                  <c:v>1.7988586332896201</c:v>
                </c:pt>
                <c:pt idx="403">
                  <c:v>1.8222437955223838</c:v>
                </c:pt>
                <c:pt idx="404">
                  <c:v>1.8459329648641747</c:v>
                </c:pt>
                <c:pt idx="405">
                  <c:v>1.8699300934074055</c:v>
                </c:pt>
                <c:pt idx="406">
                  <c:v>1.8942391846217104</c:v>
                </c:pt>
                <c:pt idx="407">
                  <c:v>1.9188642940217844</c:v>
                </c:pt>
                <c:pt idx="408">
                  <c:v>1.9438095298440698</c:v>
                </c:pt>
                <c:pt idx="409">
                  <c:v>1.9690790537320402</c:v>
                </c:pt>
                <c:pt idx="410">
                  <c:v>1.9946770814305614</c:v>
                </c:pt>
                <c:pt idx="411">
                  <c:v>2.0206078834891561</c:v>
                </c:pt>
                <c:pt idx="412">
                  <c:v>2.0468757859745148</c:v>
                </c:pt>
                <c:pt idx="413">
                  <c:v>2.0734851711921833</c:v>
                </c:pt>
                <c:pt idx="414">
                  <c:v>2.1004404784176813</c:v>
                </c:pt>
                <c:pt idx="415">
                  <c:v>2.1277462046371176</c:v>
                </c:pt>
                <c:pt idx="416">
                  <c:v>2.1554069052973932</c:v>
                </c:pt>
                <c:pt idx="417">
                  <c:v>2.1834271950662592</c:v>
                </c:pt>
                <c:pt idx="418">
                  <c:v>2.21181174860213</c:v>
                </c:pt>
                <c:pt idx="419">
                  <c:v>2.2405653013339482</c:v>
                </c:pt>
                <c:pt idx="420">
                  <c:v>2.2696926502512889</c:v>
                </c:pt>
                <c:pt idx="421">
                  <c:v>2.2991986547045555</c:v>
                </c:pt>
                <c:pt idx="422">
                  <c:v>2.3290882372157147</c:v>
                </c:pt>
                <c:pt idx="423">
                  <c:v>2.3593663842995167</c:v>
                </c:pt>
                <c:pt idx="424">
                  <c:v>2.3900381472954142</c:v>
                </c:pt>
                <c:pt idx="425">
                  <c:v>2.4211086432102524</c:v>
                </c:pt>
                <c:pt idx="426">
                  <c:v>2.4525830555719854</c:v>
                </c:pt>
                <c:pt idx="427">
                  <c:v>2.4844666352944187</c:v>
                </c:pt>
                <c:pt idx="428">
                  <c:v>2.5167647015532477</c:v>
                </c:pt>
                <c:pt idx="429">
                  <c:v>2.54948264267344</c:v>
                </c:pt>
                <c:pt idx="430">
                  <c:v>2.5826259170281927</c:v>
                </c:pt>
                <c:pt idx="431">
                  <c:v>2.6162000539495587</c:v>
                </c:pt>
                <c:pt idx="432">
                  <c:v>2.650210654650905</c:v>
                </c:pt>
                <c:pt idx="433">
                  <c:v>2.6846633931613666</c:v>
                </c:pt>
                <c:pt idx="434">
                  <c:v>2.7195640172724702</c:v>
                </c:pt>
                <c:pt idx="435">
                  <c:v>2.7549183494970055</c:v>
                </c:pt>
                <c:pt idx="436">
                  <c:v>2.7907322880404752</c:v>
                </c:pt>
                <c:pt idx="437">
                  <c:v>2.8270118077849995</c:v>
                </c:pt>
                <c:pt idx="438">
                  <c:v>2.8637629612861972</c:v>
                </c:pt>
                <c:pt idx="439">
                  <c:v>2.9009918797829251</c:v>
                </c:pt>
                <c:pt idx="440">
                  <c:v>2.9387047742200942</c:v>
                </c:pt>
                <c:pt idx="441">
                  <c:v>2.9769079362849538</c:v>
                </c:pt>
                <c:pt idx="442">
                  <c:v>3.0156077394566587</c:v>
                </c:pt>
                <c:pt idx="443">
                  <c:v>3.0548106400695954</c:v>
                </c:pt>
                <c:pt idx="444">
                  <c:v>3.0945231783905012</c:v>
                </c:pt>
                <c:pt idx="445">
                  <c:v>3.1347519797095762</c:v>
                </c:pt>
                <c:pt idx="446">
                  <c:v>3.1755037554458005</c:v>
                </c:pt>
                <c:pt idx="447">
                  <c:v>3.2167853042665957</c:v>
                </c:pt>
                <c:pt idx="448">
                  <c:v>3.2586035132220608</c:v>
                </c:pt>
                <c:pt idx="449">
                  <c:v>3.3009653588939476</c:v>
                </c:pt>
                <c:pt idx="450">
                  <c:v>3.3438779085595685</c:v>
                </c:pt>
                <c:pt idx="451">
                  <c:v>3.3873483213708377</c:v>
                </c:pt>
                <c:pt idx="452">
                  <c:v>3.4313838495486633</c:v>
                </c:pt>
                <c:pt idx="453">
                  <c:v>3.4759918395927953</c:v>
                </c:pt>
                <c:pt idx="454">
                  <c:v>3.5211797335075015</c:v>
                </c:pt>
                <c:pt idx="455">
                  <c:v>3.5669550700430968</c:v>
                </c:pt>
                <c:pt idx="456">
                  <c:v>3.6133254859536583</c:v>
                </c:pt>
                <c:pt idx="457">
                  <c:v>3.6602987172710622</c:v>
                </c:pt>
                <c:pt idx="458">
                  <c:v>3.7078826005955792</c:v>
                </c:pt>
                <c:pt idx="459">
                  <c:v>3.7560850744033187</c:v>
                </c:pt>
                <c:pt idx="460">
                  <c:v>3.8049141803705639</c:v>
                </c:pt>
                <c:pt idx="461">
                  <c:v>3.8543780647153807</c:v>
                </c:pt>
                <c:pt idx="462">
                  <c:v>3.9044849795566803</c:v>
                </c:pt>
                <c:pt idx="463">
                  <c:v>3.9552432842909169</c:v>
                </c:pt>
                <c:pt idx="464">
                  <c:v>4.0066614469867003</c:v>
                </c:pt>
                <c:pt idx="465">
                  <c:v>4.0587480457975333</c:v>
                </c:pt>
                <c:pt idx="466">
                  <c:v>4.1115117703928865</c:v>
                </c:pt>
                <c:pt idx="467">
                  <c:v>4.164961423407985</c:v>
                </c:pt>
                <c:pt idx="468">
                  <c:v>4.2191059219123037</c:v>
                </c:pt>
                <c:pt idx="469">
                  <c:v>4.2739542988971628</c:v>
                </c:pt>
                <c:pt idx="470">
                  <c:v>4.3295157047828274</c:v>
                </c:pt>
                <c:pt idx="471">
                  <c:v>4.3857994089450019</c:v>
                </c:pt>
                <c:pt idx="472">
                  <c:v>4.4428148012612745</c:v>
                </c:pt>
                <c:pt idx="473">
                  <c:v>4.5005713936776823</c:v>
                </c:pt>
                <c:pt idx="474">
                  <c:v>4.5590788217954845</c:v>
                </c:pt>
                <c:pt idx="475">
                  <c:v>4.6183468464788255</c:v>
                </c:pt>
                <c:pt idx="476">
                  <c:v>4.6783853554830568</c:v>
                </c:pt>
                <c:pt idx="477">
                  <c:v>4.7392043651043529</c:v>
                </c:pt>
                <c:pt idx="478">
                  <c:v>4.8008140218506865</c:v>
                </c:pt>
                <c:pt idx="479">
                  <c:v>4.86322460413475</c:v>
                </c:pt>
                <c:pt idx="480">
                  <c:v>4.9264465239885009</c:v>
                </c:pt>
                <c:pt idx="481">
                  <c:v>4.9904903288003508</c:v>
                </c:pt>
                <c:pt idx="482">
                  <c:v>5.0553667030747693</c:v>
                </c:pt>
                <c:pt idx="483">
                  <c:v>5.1210864702147267</c:v>
                </c:pt>
                <c:pt idx="484">
                  <c:v>5.187660594327518</c:v>
                </c:pt>
                <c:pt idx="485">
                  <c:v>5.2551001820537824</c:v>
                </c:pt>
                <c:pt idx="486">
                  <c:v>5.3234164844204725</c:v>
                </c:pt>
                <c:pt idx="487">
                  <c:v>5.3926208987179365</c:v>
                </c:pt>
                <c:pt idx="488">
                  <c:v>5.4627249704012675</c:v>
                </c:pt>
                <c:pt idx="489">
                  <c:v>5.5337403950164914</c:v>
                </c:pt>
                <c:pt idx="490">
                  <c:v>5.6056790201517019</c:v>
                </c:pt>
                <c:pt idx="491">
                  <c:v>5.6785528474136715</c:v>
                </c:pt>
                <c:pt idx="492">
                  <c:v>5.7523740344300505</c:v>
                </c:pt>
                <c:pt idx="493">
                  <c:v>5.8271548968776203</c:v>
                </c:pt>
                <c:pt idx="494">
                  <c:v>5.9029079105370466</c:v>
                </c:pt>
                <c:pt idx="495">
                  <c:v>5.9796457133740581</c:v>
                </c:pt>
                <c:pt idx="496">
                  <c:v>6.0573811076478865</c:v>
                </c:pt>
                <c:pt idx="497">
                  <c:v>6.136127062047315</c:v>
                </c:pt>
                <c:pt idx="498">
                  <c:v>6.2158967138539314</c:v>
                </c:pt>
                <c:pt idx="499">
                  <c:v>6.2967033711340425</c:v>
                </c:pt>
                <c:pt idx="500">
                  <c:v>6.3785605149587719</c:v>
                </c:pt>
                <c:pt idx="501">
                  <c:v>6.4614818016532354</c:v>
                </c:pt>
                <c:pt idx="502">
                  <c:v>6.5454810650747284</c:v>
                </c:pt>
                <c:pt idx="503">
                  <c:v>6.6305723189206978</c:v>
                </c:pt>
                <c:pt idx="504">
                  <c:v>6.7167697590666799</c:v>
                </c:pt>
                <c:pt idx="505">
                  <c:v>6.8040877659345318</c:v>
                </c:pt>
                <c:pt idx="506">
                  <c:v>6.8925409068916785</c:v>
                </c:pt>
                <c:pt idx="507">
                  <c:v>6.9821439386812711</c:v>
                </c:pt>
                <c:pt idx="508">
                  <c:v>7.0729118098841273</c:v>
                </c:pt>
                <c:pt idx="509">
                  <c:v>7.1648596634126145</c:v>
                </c:pt>
                <c:pt idx="510">
                  <c:v>7.2580028390369709</c:v>
                </c:pt>
                <c:pt idx="511">
                  <c:v>7.3523568759444506</c:v>
                </c:pt>
                <c:pt idx="512">
                  <c:v>7.4479375153317395</c:v>
                </c:pt>
                <c:pt idx="513">
                  <c:v>7.5447607030310522</c:v>
                </c:pt>
                <c:pt idx="514">
                  <c:v>7.6428425921704548</c:v>
                </c:pt>
                <c:pt idx="515">
                  <c:v>7.7421995458686714</c:v>
                </c:pt>
                <c:pt idx="516">
                  <c:v>7.8428481399649614</c:v>
                </c:pt>
                <c:pt idx="517">
                  <c:v>7.9448051657845093</c:v>
                </c:pt>
                <c:pt idx="518">
                  <c:v>8.0480876329397031</c:v>
                </c:pt>
                <c:pt idx="519">
                  <c:v>8.1527127721679484</c:v>
                </c:pt>
                <c:pt idx="520">
                  <c:v>8.2586980382061004</c:v>
                </c:pt>
                <c:pt idx="521">
                  <c:v>8.3660611127027806</c:v>
                </c:pt>
                <c:pt idx="522">
                  <c:v>8.4748199071679267</c:v>
                </c:pt>
                <c:pt idx="523">
                  <c:v>8.5849925659610964</c:v>
                </c:pt>
                <c:pt idx="524">
                  <c:v>8.6965974693185899</c:v>
                </c:pt>
                <c:pt idx="525">
                  <c:v>8.8096532364197646</c:v>
                </c:pt>
                <c:pt idx="526">
                  <c:v>8.9241787284931391</c:v>
                </c:pt>
                <c:pt idx="527">
                  <c:v>9.0401930519635982</c:v>
                </c:pt>
                <c:pt idx="528">
                  <c:v>9.1577155616391188</c:v>
                </c:pt>
                <c:pt idx="529">
                  <c:v>9.2767658639404313</c:v>
                </c:pt>
                <c:pt idx="530">
                  <c:v>9.3973638201716483</c:v>
                </c:pt>
                <c:pt idx="531">
                  <c:v>9.5195295498338854</c:v>
                </c:pt>
                <c:pt idx="532">
                  <c:v>9.6432834339817219</c:v>
                </c:pt>
                <c:pt idx="533">
                  <c:v>9.7686461186234865</c:v>
                </c:pt>
                <c:pt idx="534">
                  <c:v>9.8956385181656454</c:v>
                </c:pt>
                <c:pt idx="535">
                  <c:v>10.02428181890175</c:v>
                </c:pt>
                <c:pt idx="536">
                  <c:v>10.154597482547462</c:v>
                </c:pt>
                <c:pt idx="537">
                  <c:v>10.286607249820579</c:v>
                </c:pt>
                <c:pt idx="538">
                  <c:v>10.42033314406825</c:v>
                </c:pt>
                <c:pt idx="539">
                  <c:v>10.555797474941157</c:v>
                </c:pt>
                <c:pt idx="540">
                  <c:v>10.693022842115363</c:v>
                </c:pt>
                <c:pt idx="541">
                  <c:v>10.832032139062887</c:v>
                </c:pt>
                <c:pt idx="542">
                  <c:v>10.972848556870705</c:v>
                </c:pt>
                <c:pt idx="543">
                  <c:v>11.115495588110004</c:v>
                </c:pt>
                <c:pt idx="544">
                  <c:v>11.259997030755425</c:v>
                </c:pt>
                <c:pt idx="545">
                  <c:v>11.40637699215525</c:v>
                </c:pt>
                <c:pt idx="546">
                  <c:v>11.554659893053287</c:v>
                </c:pt>
                <c:pt idx="547">
                  <c:v>11.704870471662948</c:v>
                </c:pt>
                <c:pt idx="548">
                  <c:v>11.857033787794569</c:v>
                </c:pt>
                <c:pt idx="549">
                  <c:v>12.011175227035876</c:v>
                </c:pt>
                <c:pt idx="550">
                  <c:v>12.167320504987364</c:v>
                </c:pt>
                <c:pt idx="551">
                  <c:v>12.325495671552231</c:v>
                </c:pt>
                <c:pt idx="552">
                  <c:v>12.485727115282376</c:v>
                </c:pt>
                <c:pt idx="553">
                  <c:v>12.648041567781043</c:v>
                </c:pt>
                <c:pt idx="554">
                  <c:v>12.812466108162242</c:v>
                </c:pt>
                <c:pt idx="555">
                  <c:v>12.979028167568305</c:v>
                </c:pt>
                <c:pt idx="556">
                  <c:v>13.1477555337467</c:v>
                </c:pt>
                <c:pt idx="557">
                  <c:v>13.318676355685406</c:v>
                </c:pt>
                <c:pt idx="558">
                  <c:v>13.491819148309306</c:v>
                </c:pt>
                <c:pt idx="559">
                  <c:v>13.667212797237323</c:v>
                </c:pt>
                <c:pt idx="560">
                  <c:v>13.84488656360142</c:v>
                </c:pt>
                <c:pt idx="561">
                  <c:v>14.024870088928227</c:v>
                </c:pt>
                <c:pt idx="562">
                  <c:v>14.207193400084291</c:v>
                </c:pt>
                <c:pt idx="563">
                  <c:v>14.391886914285424</c:v>
                </c:pt>
                <c:pt idx="564">
                  <c:v>14.578981444171065</c:v>
                </c:pt>
                <c:pt idx="565">
                  <c:v>14.76850820294532</c:v>
                </c:pt>
                <c:pt idx="566">
                  <c:v>14.960498809583649</c:v>
                </c:pt>
                <c:pt idx="567">
                  <c:v>15.154985294108222</c:v>
                </c:pt>
                <c:pt idx="568">
                  <c:v>15.352000102931596</c:v>
                </c:pt>
                <c:pt idx="569">
                  <c:v>15.551576104269706</c:v>
                </c:pt>
                <c:pt idx="570">
                  <c:v>15.753746593625261</c:v>
                </c:pt>
                <c:pt idx="571">
                  <c:v>15.958545299342376</c:v>
                </c:pt>
                <c:pt idx="572">
                  <c:v>16.166006388233782</c:v>
                </c:pt>
                <c:pt idx="573">
                  <c:v>16.376164471280831</c:v>
                </c:pt>
                <c:pt idx="574">
                  <c:v>16.589054609407491</c:v>
                </c:pt>
                <c:pt idx="575">
                  <c:v>16.80471231932971</c:v>
                </c:pt>
                <c:pt idx="576">
                  <c:v>17.023173579481004</c:v>
                </c:pt>
                <c:pt idx="577">
                  <c:v>17.244474836014302</c:v>
                </c:pt>
                <c:pt idx="578">
                  <c:v>17.468653008882487</c:v>
                </c:pt>
                <c:pt idx="579">
                  <c:v>17.695745497997962</c:v>
                </c:pt>
                <c:pt idx="580">
                  <c:v>17.925790189471858</c:v>
                </c:pt>
                <c:pt idx="581">
                  <c:v>18.158825461935091</c:v>
                </c:pt>
                <c:pt idx="582">
                  <c:v>18.394890192940231</c:v>
                </c:pt>
                <c:pt idx="583">
                  <c:v>18.634023765448539</c:v>
                </c:pt>
                <c:pt idx="584">
                  <c:v>18.876266074399229</c:v>
                </c:pt>
                <c:pt idx="585">
                  <c:v>19.121657533366456</c:v>
                </c:pt>
                <c:pt idx="586">
                  <c:v>19.370239081300159</c:v>
                </c:pt>
                <c:pt idx="587">
                  <c:v>19.622052189357117</c:v>
                </c:pt>
                <c:pt idx="588">
                  <c:v>19.877138867818815</c:v>
                </c:pt>
                <c:pt idx="589">
                  <c:v>20.135541673100345</c:v>
                </c:pt>
                <c:pt idx="590">
                  <c:v>20.397303714850754</c:v>
                </c:pt>
                <c:pt idx="591">
                  <c:v>20.662468663143759</c:v>
                </c:pt>
                <c:pt idx="592">
                  <c:v>20.931080755764633</c:v>
                </c:pt>
                <c:pt idx="593">
                  <c:v>21.203184805589562</c:v>
                </c:pt>
                <c:pt idx="594">
                  <c:v>21.47882620806217</c:v>
                </c:pt>
                <c:pt idx="595">
                  <c:v>21.758050948766989</c:v>
                </c:pt>
                <c:pt idx="596">
                  <c:v>22.040905611101</c:v>
                </c:pt>
                <c:pt idx="597">
                  <c:v>22.327437384045286</c:v>
                </c:pt>
                <c:pt idx="598">
                  <c:v>22.617694070037899</c:v>
                </c:pt>
                <c:pt idx="599">
                  <c:v>22.911724092948386</c:v>
                </c:pt>
                <c:pt idx="600">
                  <c:v>23.209576506156687</c:v>
                </c:pt>
                <c:pt idx="601">
                  <c:v>23.511301000736751</c:v>
                </c:pt>
                <c:pt idx="602">
                  <c:v>23.816947913746333</c:v>
                </c:pt>
                <c:pt idx="603">
                  <c:v>24.126568236625026</c:v>
                </c:pt>
                <c:pt idx="604">
                  <c:v>24.44021362370108</c:v>
                </c:pt>
                <c:pt idx="605">
                  <c:v>24.75793640080926</c:v>
                </c:pt>
                <c:pt idx="606">
                  <c:v>25.079789574019721</c:v>
                </c:pt>
                <c:pt idx="607">
                  <c:v>25.405826838481978</c:v>
                </c:pt>
                <c:pt idx="608">
                  <c:v>25.736102587382241</c:v>
                </c:pt>
                <c:pt idx="609">
                  <c:v>26.070671921018295</c:v>
                </c:pt>
                <c:pt idx="610">
                  <c:v>26.409590655991487</c:v>
                </c:pt>
                <c:pt idx="611">
                  <c:v>26.752915334519383</c:v>
                </c:pt>
                <c:pt idx="612">
                  <c:v>27.100703233868089</c:v>
                </c:pt>
                <c:pt idx="613">
                  <c:v>27.453012375908358</c:v>
                </c:pt>
                <c:pt idx="614">
                  <c:v>27.80990153679522</c:v>
                </c:pt>
                <c:pt idx="615">
                  <c:v>28.171430256773526</c:v>
                </c:pt>
                <c:pt idx="616">
                  <c:v>28.537658850111608</c:v>
                </c:pt>
                <c:pt idx="617">
                  <c:v>28.908648415162975</c:v>
                </c:pt>
                <c:pt idx="618">
                  <c:v>29.284460844560101</c:v>
                </c:pt>
                <c:pt idx="619">
                  <c:v>29.665158835539426</c:v>
                </c:pt>
                <c:pt idx="620">
                  <c:v>30.050805900401517</c:v>
                </c:pt>
                <c:pt idx="621">
                  <c:v>30.441466377106632</c:v>
                </c:pt>
                <c:pt idx="622">
                  <c:v>30.837205440009118</c:v>
                </c:pt>
                <c:pt idx="623">
                  <c:v>31.238089110729121</c:v>
                </c:pt>
                <c:pt idx="624">
                  <c:v>31.644184269168655</c:v>
                </c:pt>
                <c:pt idx="625">
                  <c:v>32.055558664667842</c:v>
                </c:pt>
                <c:pt idx="626">
                  <c:v>32.472280927308496</c:v>
                </c:pt>
                <c:pt idx="627">
                  <c:v>32.894420579363313</c:v>
                </c:pt>
                <c:pt idx="628">
                  <c:v>33.322048046895262</c:v>
                </c:pt>
                <c:pt idx="629">
                  <c:v>33.75523467150488</c:v>
                </c:pt>
                <c:pt idx="630">
                  <c:v>34.194052722234439</c:v>
                </c:pt>
                <c:pt idx="631">
                  <c:v>34.638575407623485</c:v>
                </c:pt>
                <c:pt idx="632">
                  <c:v>35.088876887922574</c:v>
                </c:pt>
                <c:pt idx="633">
                  <c:v>35.545032287465581</c:v>
                </c:pt>
                <c:pt idx="634">
                  <c:v>36.007117707202475</c:v>
                </c:pt>
                <c:pt idx="635">
                  <c:v>36.475210237396254</c:v>
                </c:pt>
                <c:pt idx="636">
                  <c:v>36.949387970482299</c:v>
                </c:pt>
                <c:pt idx="637">
                  <c:v>37.429730014098681</c:v>
                </c:pt>
                <c:pt idx="638">
                  <c:v>37.916316504281959</c:v>
                </c:pt>
                <c:pt idx="639">
                  <c:v>38.409228618837624</c:v>
                </c:pt>
                <c:pt idx="640">
                  <c:v>38.908548590882504</c:v>
                </c:pt>
                <c:pt idx="641">
                  <c:v>39.414359722563979</c:v>
                </c:pt>
                <c:pt idx="642">
                  <c:v>39.926746398957313</c:v>
                </c:pt>
                <c:pt idx="643">
                  <c:v>40.445794102143743</c:v>
                </c:pt>
                <c:pt idx="644">
                  <c:v>40.971589425471514</c:v>
                </c:pt>
                <c:pt idx="645">
                  <c:v>41.504220088002725</c:v>
                </c:pt>
                <c:pt idx="646">
                  <c:v>42.043774949146766</c:v>
                </c:pt>
                <c:pt idx="647">
                  <c:v>42.59034402348567</c:v>
                </c:pt>
                <c:pt idx="648">
                  <c:v>43.144018495790974</c:v>
                </c:pt>
                <c:pt idx="649">
                  <c:v>43.704890736236244</c:v>
                </c:pt>
                <c:pt idx="650">
                  <c:v>44.273054315807329</c:v>
                </c:pt>
                <c:pt idx="651">
                  <c:v>44.848604021912713</c:v>
                </c:pt>
                <c:pt idx="652">
                  <c:v>45.431635874197674</c:v>
                </c:pt>
                <c:pt idx="653">
                  <c:v>46.02224714056225</c:v>
                </c:pt>
                <c:pt idx="654">
                  <c:v>46.620536353389561</c:v>
                </c:pt>
                <c:pt idx="655">
                  <c:v>47.226603325983611</c:v>
                </c:pt>
                <c:pt idx="656">
                  <c:v>47.840549169221255</c:v>
                </c:pt>
                <c:pt idx="657">
                  <c:v>48.462476308421373</c:v>
                </c:pt>
                <c:pt idx="658">
                  <c:v>49.092488500430761</c:v>
                </c:pt>
                <c:pt idx="659">
                  <c:v>49.730690850936334</c:v>
                </c:pt>
                <c:pt idx="660">
                  <c:v>50.377189831998407</c:v>
                </c:pt>
                <c:pt idx="661">
                  <c:v>51.032093299814477</c:v>
                </c:pt>
                <c:pt idx="662">
                  <c:v>51.695510512712062</c:v>
                </c:pt>
                <c:pt idx="663">
                  <c:v>52.36755214937731</c:v>
                </c:pt>
                <c:pt idx="664">
                  <c:v>53.048330327319213</c:v>
                </c:pt>
                <c:pt idx="665">
                  <c:v>53.73795862157445</c:v>
                </c:pt>
                <c:pt idx="666">
                  <c:v>54.436552083654817</c:v>
                </c:pt>
                <c:pt idx="667">
                  <c:v>55.144227260742113</c:v>
                </c:pt>
                <c:pt idx="668">
                  <c:v>55.861102215132</c:v>
                </c:pt>
                <c:pt idx="669">
                  <c:v>56.587296543928645</c:v>
                </c:pt>
                <c:pt idx="670">
                  <c:v>57.32293139899992</c:v>
                </c:pt>
                <c:pt idx="671">
                  <c:v>58.068129507186761</c:v>
                </c:pt>
                <c:pt idx="672">
                  <c:v>58.823015190780161</c:v>
                </c:pt>
                <c:pt idx="673">
                  <c:v>59.587714388260295</c:v>
                </c:pt>
                <c:pt idx="674">
                  <c:v>60.362354675307579</c:v>
                </c:pt>
                <c:pt idx="675">
                  <c:v>61.147065286086644</c:v>
                </c:pt>
                <c:pt idx="676">
                  <c:v>61.941977134805782</c:v>
                </c:pt>
                <c:pt idx="677">
                  <c:v>62.747222837558262</c:v>
                </c:pt>
                <c:pt idx="678">
                  <c:v>63.562936734446502</c:v>
                </c:pt>
                <c:pt idx="679">
                  <c:v>64.3892549119943</c:v>
                </c:pt>
                <c:pt idx="680">
                  <c:v>65.226315225850215</c:v>
                </c:pt>
                <c:pt idx="681">
                  <c:v>66.074257323786057</c:v>
                </c:pt>
                <c:pt idx="682">
                  <c:v>66.933222668995796</c:v>
                </c:pt>
                <c:pt idx="683">
                  <c:v>67.803354563692409</c:v>
                </c:pt>
                <c:pt idx="684">
                  <c:v>68.684798173019956</c:v>
                </c:pt>
                <c:pt idx="685">
                  <c:v>69.57770054926965</c:v>
                </c:pt>
                <c:pt idx="686">
                  <c:v>70.482210656410146</c:v>
                </c:pt>
                <c:pt idx="687">
                  <c:v>71.39847939494345</c:v>
                </c:pt>
                <c:pt idx="688">
                  <c:v>72.326659627077944</c:v>
                </c:pt>
                <c:pt idx="689">
                  <c:v>73.266906202229649</c:v>
                </c:pt>
                <c:pt idx="690">
                  <c:v>74.219375982858679</c:v>
                </c:pt>
                <c:pt idx="691">
                  <c:v>75.184227870635851</c:v>
                </c:pt>
                <c:pt idx="692">
                  <c:v>76.161622832953796</c:v>
                </c:pt>
                <c:pt idx="693">
                  <c:v>77.151723929782506</c:v>
                </c:pt>
                <c:pt idx="694">
                  <c:v>78.154696340869648</c:v>
                </c:pt>
                <c:pt idx="695">
                  <c:v>79.170707393300646</c:v>
                </c:pt>
                <c:pt idx="696">
                  <c:v>80.199926589413877</c:v>
                </c:pt>
                <c:pt idx="697">
                  <c:v>81.24252563507649</c:v>
                </c:pt>
                <c:pt idx="698">
                  <c:v>82.298678468332227</c:v>
                </c:pt>
                <c:pt idx="699">
                  <c:v>83.368561288420509</c:v>
                </c:pt>
                <c:pt idx="700">
                  <c:v>84.452352585169919</c:v>
                </c:pt>
                <c:pt idx="701">
                  <c:v>85.550233168777197</c:v>
                </c:pt>
                <c:pt idx="702">
                  <c:v>86.662386199970967</c:v>
                </c:pt>
                <c:pt idx="703">
                  <c:v>87.788997220570849</c:v>
                </c:pt>
                <c:pt idx="704">
                  <c:v>88.930254184438326</c:v>
                </c:pt>
                <c:pt idx="705">
                  <c:v>90.086347488836012</c:v>
                </c:pt>
                <c:pt idx="706">
                  <c:v>91.257470006190758</c:v>
                </c:pt>
                <c:pt idx="707">
                  <c:v>92.443817116271319</c:v>
                </c:pt>
                <c:pt idx="708">
                  <c:v>93.645586738782626</c:v>
                </c:pt>
                <c:pt idx="709">
                  <c:v>94.862979366387009</c:v>
                </c:pt>
                <c:pt idx="710">
                  <c:v>96.096198098150055</c:v>
                </c:pt>
                <c:pt idx="711">
                  <c:v>97.345448673425665</c:v>
                </c:pt>
                <c:pt idx="712">
                  <c:v>98.610939506180458</c:v>
                </c:pt>
                <c:pt idx="713">
                  <c:v>99.892881719760538</c:v>
                </c:pt>
                <c:pt idx="714">
                  <c:v>101.19148918211773</c:v>
                </c:pt>
                <c:pt idx="715">
                  <c:v>102.50697854148505</c:v>
                </c:pt>
                <c:pt idx="716">
                  <c:v>103.83956926252455</c:v>
                </c:pt>
                <c:pt idx="717">
                  <c:v>105.18948366293736</c:v>
                </c:pt>
                <c:pt idx="718">
                  <c:v>106.55694695055536</c:v>
                </c:pt>
                <c:pt idx="719">
                  <c:v>107.94218726091297</c:v>
                </c:pt>
                <c:pt idx="720">
                  <c:v>109.3454356953046</c:v>
                </c:pt>
                <c:pt idx="721">
                  <c:v>110.76692635934374</c:v>
                </c:pt>
                <c:pt idx="722">
                  <c:v>112.20689640201502</c:v>
                </c:pt>
                <c:pt idx="723">
                  <c:v>113.66558605524121</c:v>
                </c:pt>
                <c:pt idx="724">
                  <c:v>115.14323867395925</c:v>
                </c:pt>
                <c:pt idx="725">
                  <c:v>116.6401007767206</c:v>
                </c:pt>
                <c:pt idx="726">
                  <c:v>118.15642208681814</c:v>
                </c:pt>
                <c:pt idx="727">
                  <c:v>119.69245557394675</c:v>
                </c:pt>
                <c:pt idx="728">
                  <c:v>121.24845749640805</c:v>
                </c:pt>
                <c:pt idx="729">
                  <c:v>122.82468744386135</c:v>
                </c:pt>
                <c:pt idx="730">
                  <c:v>124.42140838063148</c:v>
                </c:pt>
                <c:pt idx="731">
                  <c:v>126.03888668957973</c:v>
                </c:pt>
                <c:pt idx="732">
                  <c:v>127.67739221654382</c:v>
                </c:pt>
                <c:pt idx="733">
                  <c:v>129.33719831535987</c:v>
                </c:pt>
                <c:pt idx="734">
                  <c:v>131.01858189345853</c:v>
                </c:pt>
                <c:pt idx="735">
                  <c:v>132.72182345807428</c:v>
                </c:pt>
                <c:pt idx="736">
                  <c:v>134.44720716302885</c:v>
                </c:pt>
                <c:pt idx="737">
                  <c:v>136.19502085614818</c:v>
                </c:pt>
                <c:pt idx="738">
                  <c:v>137.96555612727812</c:v>
                </c:pt>
                <c:pt idx="739">
                  <c:v>139.75910835693281</c:v>
                </c:pt>
                <c:pt idx="740">
                  <c:v>141.57597676557248</c:v>
                </c:pt>
                <c:pt idx="741">
                  <c:v>143.41646446352522</c:v>
                </c:pt>
                <c:pt idx="742">
                  <c:v>145.28087850155092</c:v>
                </c:pt>
                <c:pt idx="743">
                  <c:v>147.16952992207118</c:v>
                </c:pt>
                <c:pt idx="744">
                  <c:v>149.0827338110582</c:v>
                </c:pt>
                <c:pt idx="745">
                  <c:v>151.02080935060243</c:v>
                </c:pt>
                <c:pt idx="746">
                  <c:v>152.98407987215981</c:v>
                </c:pt>
                <c:pt idx="747">
                  <c:v>154.97287291049781</c:v>
                </c:pt>
                <c:pt idx="748">
                  <c:v>156.98752025833457</c:v>
                </c:pt>
                <c:pt idx="749">
                  <c:v>159.02835802169261</c:v>
                </c:pt>
                <c:pt idx="750">
                  <c:v>161.09572667597467</c:v>
                </c:pt>
                <c:pt idx="751">
                  <c:v>163.18997112276176</c:v>
                </c:pt>
                <c:pt idx="752">
                  <c:v>165.31144074735806</c:v>
                </c:pt>
                <c:pt idx="753">
                  <c:v>167.46048947707445</c:v>
                </c:pt>
                <c:pt idx="754">
                  <c:v>169.63747584027564</c:v>
                </c:pt>
                <c:pt idx="755">
                  <c:v>171.84276302619918</c:v>
                </c:pt>
                <c:pt idx="756">
                  <c:v>174.07671894554002</c:v>
                </c:pt>
                <c:pt idx="757">
                  <c:v>176.33971629183139</c:v>
                </c:pt>
                <c:pt idx="758">
                  <c:v>178.63213260362593</c:v>
                </c:pt>
                <c:pt idx="759">
                  <c:v>180.95435032747267</c:v>
                </c:pt>
                <c:pt idx="760">
                  <c:v>183.30675688173017</c:v>
                </c:pt>
                <c:pt idx="761">
                  <c:v>185.68974472119152</c:v>
                </c:pt>
                <c:pt idx="762">
                  <c:v>188.10371140256737</c:v>
                </c:pt>
                <c:pt idx="763">
                  <c:v>190.54905965080056</c:v>
                </c:pt>
                <c:pt idx="764">
                  <c:v>193.02619742626149</c:v>
                </c:pt>
                <c:pt idx="765">
                  <c:v>195.53553799280272</c:v>
                </c:pt>
                <c:pt idx="766">
                  <c:v>198.07749998670965</c:v>
                </c:pt>
                <c:pt idx="767">
                  <c:v>200.65250748653685</c:v>
                </c:pt>
                <c:pt idx="768">
                  <c:v>203.26099008386132</c:v>
                </c:pt>
                <c:pt idx="769">
                  <c:v>205.90338295495158</c:v>
                </c:pt>
                <c:pt idx="770">
                  <c:v>208.58012693336607</c:v>
                </c:pt>
                <c:pt idx="771">
                  <c:v>211.29166858349981</c:v>
                </c:pt>
                <c:pt idx="772">
                  <c:v>214.03846027508521</c:v>
                </c:pt>
                <c:pt idx="773">
                  <c:v>216.82096025866127</c:v>
                </c:pt>
                <c:pt idx="774">
                  <c:v>219.63963274202385</c:v>
                </c:pt>
                <c:pt idx="775">
                  <c:v>222.49494796767067</c:v>
                </c:pt>
                <c:pt idx="776">
                  <c:v>225.38738229124982</c:v>
                </c:pt>
                <c:pt idx="777">
                  <c:v>228.31741826103604</c:v>
                </c:pt>
                <c:pt idx="778">
                  <c:v>231.28554469842948</c:v>
                </c:pt>
                <c:pt idx="779">
                  <c:v>234.29225677950905</c:v>
                </c:pt>
                <c:pt idx="780">
                  <c:v>237.33805611764302</c:v>
                </c:pt>
                <c:pt idx="781">
                  <c:v>240.42345084717201</c:v>
                </c:pt>
                <c:pt idx="782">
                  <c:v>243.54895570818482</c:v>
                </c:pt>
                <c:pt idx="783">
                  <c:v>246.71509213239119</c:v>
                </c:pt>
                <c:pt idx="784">
                  <c:v>249.92238833011299</c:v>
                </c:pt>
                <c:pt idx="785">
                  <c:v>253.17137937840442</c:v>
                </c:pt>
                <c:pt idx="786">
                  <c:v>256.46260731032402</c:v>
                </c:pt>
                <c:pt idx="787">
                  <c:v>259.79662120535744</c:v>
                </c:pt>
                <c:pt idx="788">
                  <c:v>263.17397728102696</c:v>
                </c:pt>
                <c:pt idx="789">
                  <c:v>266.5952389856788</c:v>
                </c:pt>
                <c:pt idx="790">
                  <c:v>270.06097709249423</c:v>
                </c:pt>
                <c:pt idx="791">
                  <c:v>273.57176979469665</c:v>
                </c:pt>
                <c:pt idx="792">
                  <c:v>277.12820280202766</c:v>
                </c:pt>
                <c:pt idx="793">
                  <c:v>280.73086943845396</c:v>
                </c:pt>
                <c:pt idx="794">
                  <c:v>284.38037074115363</c:v>
                </c:pt>
                <c:pt idx="795">
                  <c:v>288.07731556078869</c:v>
                </c:pt>
                <c:pt idx="796">
                  <c:v>291.82232066307904</c:v>
                </c:pt>
                <c:pt idx="797">
                  <c:v>295.61601083169899</c:v>
                </c:pt>
                <c:pt idx="798">
                  <c:v>299.45901897251014</c:v>
                </c:pt>
                <c:pt idx="799">
                  <c:v>303.35198621915401</c:v>
                </c:pt>
                <c:pt idx="800">
                  <c:v>307.29556204000193</c:v>
                </c:pt>
                <c:pt idx="801">
                  <c:v>311.290404346522</c:v>
                </c:pt>
                <c:pt idx="802">
                  <c:v>315.33717960302749</c:v>
                </c:pt>
                <c:pt idx="803">
                  <c:v>319.43656293786665</c:v>
                </c:pt>
                <c:pt idx="804">
                  <c:v>323.58923825605899</c:v>
                </c:pt>
                <c:pt idx="805">
                  <c:v>327.79589835338766</c:v>
                </c:pt>
                <c:pt idx="806">
                  <c:v>332.05724503198178</c:v>
                </c:pt>
                <c:pt idx="807">
                  <c:v>336.37398921739754</c:v>
                </c:pt>
                <c:pt idx="808">
                  <c:v>340.74685107722365</c:v>
                </c:pt>
                <c:pt idx="809">
                  <c:v>345.17656014122753</c:v>
                </c:pt>
                <c:pt idx="810">
                  <c:v>349.66385542306426</c:v>
                </c:pt>
                <c:pt idx="811">
                  <c:v>354.20948554356409</c:v>
                </c:pt>
                <c:pt idx="812">
                  <c:v>358.81420885562954</c:v>
                </c:pt>
                <c:pt idx="813">
                  <c:v>363.47879357075266</c:v>
                </c:pt>
                <c:pt idx="814">
                  <c:v>368.20401788717169</c:v>
                </c:pt>
                <c:pt idx="815">
                  <c:v>372.99067011970578</c:v>
                </c:pt>
                <c:pt idx="816">
                  <c:v>377.83954883126182</c:v>
                </c:pt>
                <c:pt idx="817">
                  <c:v>382.75146296606817</c:v>
                </c:pt>
                <c:pt idx="818">
                  <c:v>387.72723198462694</c:v>
                </c:pt>
                <c:pt idx="819">
                  <c:v>392.76768600042732</c:v>
                </c:pt>
                <c:pt idx="820">
                  <c:v>397.87366591843261</c:v>
                </c:pt>
                <c:pt idx="821">
                  <c:v>403.0460235753722</c:v>
                </c:pt>
                <c:pt idx="822">
                  <c:v>408.28562188185202</c:v>
                </c:pt>
                <c:pt idx="823">
                  <c:v>413.59333496631473</c:v>
                </c:pt>
                <c:pt idx="824">
                  <c:v>418.97004832087811</c:v>
                </c:pt>
                <c:pt idx="825">
                  <c:v>424.41665894904844</c:v>
                </c:pt>
                <c:pt idx="826">
                  <c:v>429.93407551538695</c:v>
                </c:pt>
                <c:pt idx="827">
                  <c:v>435.52321849708596</c:v>
                </c:pt>
                <c:pt idx="828">
                  <c:v>441.1850203375493</c:v>
                </c:pt>
                <c:pt idx="829">
                  <c:v>446.92042560193721</c:v>
                </c:pt>
                <c:pt idx="830">
                  <c:v>452.73039113476278</c:v>
                </c:pt>
                <c:pt idx="831">
                  <c:v>458.61588621951432</c:v>
                </c:pt>
                <c:pt idx="832">
                  <c:v>464.57789274036787</c:v>
                </c:pt>
                <c:pt idx="833">
                  <c:v>470.61740534599261</c:v>
                </c:pt>
                <c:pt idx="834">
                  <c:v>476.73543161549043</c:v>
                </c:pt>
                <c:pt idx="835">
                  <c:v>482.93299222649165</c:v>
                </c:pt>
                <c:pt idx="836">
                  <c:v>489.21112112543631</c:v>
                </c:pt>
                <c:pt idx="837">
                  <c:v>495.57086570006732</c:v>
                </c:pt>
                <c:pt idx="838">
                  <c:v>502.0132869541676</c:v>
                </c:pt>
                <c:pt idx="839">
                  <c:v>508.53945968457174</c:v>
                </c:pt>
                <c:pt idx="840">
                  <c:v>515.1504726604727</c:v>
                </c:pt>
                <c:pt idx="841">
                  <c:v>521.84742880505394</c:v>
                </c:pt>
                <c:pt idx="842">
                  <c:v>528.63144537952303</c:v>
                </c:pt>
                <c:pt idx="843">
                  <c:v>535.50365416945669</c:v>
                </c:pt>
                <c:pt idx="844">
                  <c:v>542.46520167365941</c:v>
                </c:pt>
                <c:pt idx="845">
                  <c:v>549.5172492954149</c:v>
                </c:pt>
                <c:pt idx="846">
                  <c:v>556.66097353625855</c:v>
                </c:pt>
                <c:pt idx="847">
                  <c:v>563.89756619222612</c:v>
                </c:pt>
                <c:pt idx="848">
                  <c:v>571.22823455272805</c:v>
                </c:pt>
                <c:pt idx="849">
                  <c:v>578.65420160191297</c:v>
                </c:pt>
                <c:pt idx="850">
                  <c:v>586.17670622273852</c:v>
                </c:pt>
                <c:pt idx="851">
                  <c:v>593.79700340363343</c:v>
                </c:pt>
                <c:pt idx="852">
                  <c:v>601.51636444788085</c:v>
                </c:pt>
                <c:pt idx="853">
                  <c:v>609.33607718570079</c:v>
                </c:pt>
                <c:pt idx="854">
                  <c:v>617.25744618911733</c:v>
                </c:pt>
                <c:pt idx="855">
                  <c:v>625.28179298957787</c:v>
                </c:pt>
                <c:pt idx="856">
                  <c:v>633.41045629844029</c:v>
                </c:pt>
                <c:pt idx="857">
                  <c:v>641.64479223032185</c:v>
                </c:pt>
                <c:pt idx="858">
                  <c:v>649.98617452931455</c:v>
                </c:pt>
                <c:pt idx="859">
                  <c:v>658.435994798195</c:v>
                </c:pt>
                <c:pt idx="860">
                  <c:v>666.99566273057144</c:v>
                </c:pt>
                <c:pt idx="861">
                  <c:v>675.66660634606876</c:v>
                </c:pt>
                <c:pt idx="862">
                  <c:v>684.45027222856754</c:v>
                </c:pt>
                <c:pt idx="863">
                  <c:v>693.34812576753848</c:v>
                </c:pt>
                <c:pt idx="864">
                  <c:v>702.36165140251421</c:v>
                </c:pt>
                <c:pt idx="865">
                  <c:v>711.49235287074941</c:v>
                </c:pt>
                <c:pt idx="866">
                  <c:v>720.74175345806952</c:v>
                </c:pt>
                <c:pt idx="867">
                  <c:v>730.11139625302394</c:v>
                </c:pt>
                <c:pt idx="868">
                  <c:v>739.60284440431292</c:v>
                </c:pt>
                <c:pt idx="869">
                  <c:v>749.21768138156847</c:v>
                </c:pt>
                <c:pt idx="870">
                  <c:v>758.95751123952948</c:v>
                </c:pt>
                <c:pt idx="871">
                  <c:v>768.82395888564247</c:v>
                </c:pt>
                <c:pt idx="872">
                  <c:v>778.81867035115829</c:v>
                </c:pt>
                <c:pt idx="873">
                  <c:v>788.94331306572144</c:v>
                </c:pt>
                <c:pt idx="874">
                  <c:v>799.19957613557585</c:v>
                </c:pt>
                <c:pt idx="875">
                  <c:v>809.58917062533851</c:v>
                </c:pt>
                <c:pt idx="876">
                  <c:v>820.11382984346756</c:v>
                </c:pt>
                <c:pt idx="877">
                  <c:v>830.77530963143352</c:v>
                </c:pt>
                <c:pt idx="878">
                  <c:v>841.57538865664458</c:v>
                </c:pt>
                <c:pt idx="879">
                  <c:v>852.51586870917754</c:v>
                </c:pt>
                <c:pt idx="880">
                  <c:v>863.59857500239855</c:v>
                </c:pt>
                <c:pt idx="881">
                  <c:v>874.8253564774277</c:v>
                </c:pt>
                <c:pt idx="882">
                  <c:v>886.19808611163455</c:v>
                </c:pt>
                <c:pt idx="883">
                  <c:v>897.71866123108555</c:v>
                </c:pt>
                <c:pt idx="884">
                  <c:v>909.3890038270896</c:v>
                </c:pt>
                <c:pt idx="885">
                  <c:v>921.21106087684154</c:v>
                </c:pt>
                <c:pt idx="886">
                  <c:v>933.18680466824242</c:v>
                </c:pt>
                <c:pt idx="887">
                  <c:v>945.31823312892732</c:v>
                </c:pt>
                <c:pt idx="888">
                  <c:v>957.60737015960353</c:v>
                </c:pt>
                <c:pt idx="889">
                  <c:v>970.05626597167793</c:v>
                </c:pt>
                <c:pt idx="890">
                  <c:v>982.66699742930939</c:v>
                </c:pt>
                <c:pt idx="891">
                  <c:v>995.44166839588797</c:v>
                </c:pt>
                <c:pt idx="892">
                  <c:v>1008.3824100850358</c:v>
                </c:pt>
                <c:pt idx="893">
                  <c:v>1021.4913814161442</c:v>
                </c:pt>
                <c:pt idx="894">
                  <c:v>1034.7707693745531</c:v>
                </c:pt>
                <c:pt idx="895">
                  <c:v>1048.2227893764216</c:v>
                </c:pt>
                <c:pt idx="896">
                  <c:v>1061.8496856383149</c:v>
                </c:pt>
                <c:pt idx="897">
                  <c:v>1075.6537315516098</c:v>
                </c:pt>
                <c:pt idx="898">
                  <c:v>1089.6372300617838</c:v>
                </c:pt>
                <c:pt idx="899">
                  <c:v>1103.802514052587</c:v>
                </c:pt>
                <c:pt idx="900">
                  <c:v>1118.1519467352698</c:v>
                </c:pt>
                <c:pt idx="901">
                  <c:v>1132.6879220428257</c:v>
                </c:pt>
                <c:pt idx="902">
                  <c:v>1147.412865029386</c:v>
                </c:pt>
                <c:pt idx="903">
                  <c:v>1162.3292322747648</c:v>
                </c:pt>
                <c:pt idx="904">
                  <c:v>1177.4395122943395</c:v>
                </c:pt>
                <c:pt idx="905">
                  <c:v>1192.746225954166</c:v>
                </c:pt>
                <c:pt idx="906">
                  <c:v>1208.2519268915698</c:v>
                </c:pt>
                <c:pt idx="907">
                  <c:v>1223.959201941163</c:v>
                </c:pt>
                <c:pt idx="908">
                  <c:v>1239.870671566395</c:v>
                </c:pt>
                <c:pt idx="909">
                  <c:v>1255.9889902967579</c:v>
                </c:pt>
                <c:pt idx="910">
                  <c:v>1272.316847170616</c:v>
                </c:pt>
                <c:pt idx="911">
                  <c:v>1288.8569661838335</c:v>
                </c:pt>
                <c:pt idx="912">
                  <c:v>1305.6121067442232</c:v>
                </c:pt>
                <c:pt idx="913">
                  <c:v>1322.585064131898</c:v>
                </c:pt>
                <c:pt idx="914">
                  <c:v>1339.7786699656167</c:v>
                </c:pt>
                <c:pt idx="915">
                  <c:v>1357.1957926751654</c:v>
                </c:pt>
                <c:pt idx="916">
                  <c:v>1374.839337979939</c:v>
                </c:pt>
                <c:pt idx="917">
                  <c:v>1392.7122493736808</c:v>
                </c:pt>
                <c:pt idx="918">
                  <c:v>1410.8175086155393</c:v>
                </c:pt>
                <c:pt idx="919">
                  <c:v>1429.1581362275374</c:v>
                </c:pt>
                <c:pt idx="920">
                  <c:v>1447.7371919985001</c:v>
                </c:pt>
                <c:pt idx="921">
                  <c:v>1466.5577754944811</c:v>
                </c:pt>
                <c:pt idx="922">
                  <c:v>1485.6230265759018</c:v>
                </c:pt>
                <c:pt idx="923">
                  <c:v>1504.9361259213961</c:v>
                </c:pt>
                <c:pt idx="924">
                  <c:v>1524.5002955583698</c:v>
                </c:pt>
                <c:pt idx="925">
                  <c:v>1544.3187994006344</c:v>
                </c:pt>
                <c:pt idx="926">
                  <c:v>1564.3949437928359</c:v>
                </c:pt>
                <c:pt idx="927">
                  <c:v>1584.732078062146</c:v>
                </c:pt>
                <c:pt idx="928">
                  <c:v>1605.3335950769538</c:v>
                </c:pt>
                <c:pt idx="929">
                  <c:v>1626.2029318129528</c:v>
                </c:pt>
                <c:pt idx="930">
                  <c:v>1647.3435699265231</c:v>
                </c:pt>
                <c:pt idx="931">
                  <c:v>1668.7590363355648</c:v>
                </c:pt>
                <c:pt idx="932">
                  <c:v>1690.452903807929</c:v>
                </c:pt>
                <c:pt idx="933">
                  <c:v>1712.4287915574319</c:v>
                </c:pt>
                <c:pt idx="934">
                  <c:v>1734.6903658476779</c:v>
                </c:pt>
                <c:pt idx="935">
                  <c:v>1757.2413406036978</c:v>
                </c:pt>
                <c:pt idx="936">
                  <c:v>1780.0854780315458</c:v>
                </c:pt>
                <c:pt idx="937">
                  <c:v>1803.2265892459561</c:v>
                </c:pt>
                <c:pt idx="938">
                  <c:v>1826.6685349061529</c:v>
                </c:pt>
                <c:pt idx="939">
                  <c:v>1850.4152258599329</c:v>
                </c:pt>
                <c:pt idx="940">
                  <c:v>1874.4706237961148</c:v>
                </c:pt>
                <c:pt idx="941">
                  <c:v>1898.8387419054609</c:v>
                </c:pt>
                <c:pt idx="942">
                  <c:v>1923.523645550232</c:v>
                </c:pt>
                <c:pt idx="943">
                  <c:v>1948.529452942385</c:v>
                </c:pt>
                <c:pt idx="944">
                  <c:v>1973.8603358306348</c:v>
                </c:pt>
                <c:pt idx="945">
                  <c:v>1999.5205201964336</c:v>
                </c:pt>
                <c:pt idx="946">
                  <c:v>2025.5142869589836</c:v>
                </c:pt>
                <c:pt idx="947">
                  <c:v>2051.8459726894625</c:v>
                </c:pt>
                <c:pt idx="948">
                  <c:v>2078.5199703344229</c:v>
                </c:pt>
                <c:pt idx="949">
                  <c:v>2105.5407299487633</c:v>
                </c:pt>
                <c:pt idx="950">
                  <c:v>2132.9127594380971</c:v>
                </c:pt>
                <c:pt idx="951">
                  <c:v>2160.6406253107843</c:v>
                </c:pt>
                <c:pt idx="952">
                  <c:v>2188.7289534398287</c:v>
                </c:pt>
                <c:pt idx="953">
                  <c:v>2217.18242983455</c:v>
                </c:pt>
                <c:pt idx="954">
                  <c:v>2246.0058014223987</c:v>
                </c:pt>
                <c:pt idx="955">
                  <c:v>2275.2038768408902</c:v>
                </c:pt>
                <c:pt idx="956">
                  <c:v>2304.7815272398216</c:v>
                </c:pt>
                <c:pt idx="957">
                  <c:v>2334.7436870939387</c:v>
                </c:pt>
                <c:pt idx="958">
                  <c:v>2365.0953550261602</c:v>
                </c:pt>
                <c:pt idx="959">
                  <c:v>2395.8415946415089</c:v>
                </c:pt>
                <c:pt idx="960">
                  <c:v>2426.9875353718412</c:v>
                </c:pt>
                <c:pt idx="961">
                  <c:v>2458.5383733316762</c:v>
                </c:pt>
                <c:pt idx="962">
                  <c:v>2490.499372184991</c:v>
                </c:pt>
                <c:pt idx="963">
                  <c:v>2522.8758640233891</c:v>
                </c:pt>
                <c:pt idx="964">
                  <c:v>2555.6732502556929</c:v>
                </c:pt>
                <c:pt idx="965">
                  <c:v>2588.8970025090257</c:v>
                </c:pt>
                <c:pt idx="966">
                  <c:v>2622.5526635416336</c:v>
                </c:pt>
                <c:pt idx="967">
                  <c:v>2656.6458481676627</c:v>
                </c:pt>
                <c:pt idx="968">
                  <c:v>2691.1822441938457</c:v>
                </c:pt>
                <c:pt idx="969">
                  <c:v>2726.1676133683736</c:v>
                </c:pt>
                <c:pt idx="970">
                  <c:v>2761.6077923421622</c:v>
                </c:pt>
                <c:pt idx="971">
                  <c:v>2797.5086936426087</c:v>
                </c:pt>
                <c:pt idx="972">
                  <c:v>2833.8763066599672</c:v>
                </c:pt>
                <c:pt idx="973">
                  <c:v>2870.7166986465427</c:v>
                </c:pt>
                <c:pt idx="974">
                  <c:v>2908.0360157289447</c:v>
                </c:pt>
                <c:pt idx="975">
                  <c:v>2945.8404839334262</c:v>
                </c:pt>
                <c:pt idx="976">
                  <c:v>2984.1364102245575</c:v>
                </c:pt>
                <c:pt idx="977">
                  <c:v>3022.9301835574834</c:v>
                </c:pt>
                <c:pt idx="978">
                  <c:v>3062.2282759437162</c:v>
                </c:pt>
                <c:pt idx="979">
                  <c:v>3102.0372435309978</c:v>
                </c:pt>
                <c:pt idx="980">
                  <c:v>3142.3637276968952</c:v>
                </c:pt>
                <c:pt idx="981">
                  <c:v>3183.214456156953</c:v>
                </c:pt>
                <c:pt idx="982">
                  <c:v>3224.596244086993</c:v>
                </c:pt>
                <c:pt idx="983">
                  <c:v>3266.5159952601252</c:v>
                </c:pt>
                <c:pt idx="984">
                  <c:v>3308.9807031985051</c:v>
                </c:pt>
                <c:pt idx="985">
                  <c:v>3351.997452340092</c:v>
                </c:pt>
                <c:pt idx="986">
                  <c:v>3395.5734192205114</c:v>
                </c:pt>
                <c:pt idx="987">
                  <c:v>3439.7158736703777</c:v>
                </c:pt>
                <c:pt idx="988">
                  <c:v>3484.4321800280863</c:v>
                </c:pt>
                <c:pt idx="989">
                  <c:v>3529.7297983684507</c:v>
                </c:pt>
                <c:pt idx="990">
                  <c:v>3575.6162857472345</c:v>
                </c:pt>
                <c:pt idx="991">
                  <c:v>3622.0992974619544</c:v>
                </c:pt>
                <c:pt idx="992">
                  <c:v>3669.1865883289502</c:v>
                </c:pt>
                <c:pt idx="993">
                  <c:v>3716.8860139772419</c:v>
                </c:pt>
                <c:pt idx="994">
                  <c:v>3765.2055321589391</c:v>
                </c:pt>
                <c:pt idx="995">
                  <c:v>3814.1532040770062</c:v>
                </c:pt>
                <c:pt idx="996">
                  <c:v>3863.7371957300056</c:v>
                </c:pt>
                <c:pt idx="997">
                  <c:v>3913.965779274502</c:v>
                </c:pt>
              </c:numCache>
            </c:numRef>
          </c:xVal>
          <c:yVal>
            <c:numRef>
              <c:f>Sheet1!$E$8:$E$1005</c:f>
              <c:numCache>
                <c:formatCode>General</c:formatCode>
                <c:ptCount val="998"/>
                <c:pt idx="0">
                  <c:v>9.9999999906093758E-5</c:v>
                </c:pt>
                <c:pt idx="1">
                  <c:v>1.0261689990111423E-4</c:v>
                </c:pt>
                <c:pt idx="2">
                  <c:v>1.0530228155197083E-4</c:v>
                </c:pt>
                <c:pt idx="3">
                  <c:v>1.0805793695510833E-4</c:v>
                </c:pt>
                <c:pt idx="4">
                  <c:v>1.1088570510434205E-4</c:v>
                </c:pt>
                <c:pt idx="5">
                  <c:v>1.1378747311811652E-4</c:v>
                </c:pt>
                <c:pt idx="6">
                  <c:v>1.167651774988799E-4</c:v>
                </c:pt>
                <c:pt idx="7">
                  <c:v>1.1982080542540962E-4</c:v>
                </c:pt>
                <c:pt idx="8">
                  <c:v>1.2295639607896603E-4</c:v>
                </c:pt>
                <c:pt idx="9">
                  <c:v>1.2617404200414444E-4</c:v>
                </c:pt>
                <c:pt idx="10">
                  <c:v>1.2947589050533651E-4</c:v>
                </c:pt>
                <c:pt idx="11">
                  <c:v>1.3286414507974263E-4</c:v>
                </c:pt>
                <c:pt idx="12">
                  <c:v>1.3634106688788325E-4</c:v>
                </c:pt>
                <c:pt idx="13">
                  <c:v>1.3990897626258448E-4</c:v>
                </c:pt>
                <c:pt idx="14">
                  <c:v>1.4357025425746321E-4</c:v>
                </c:pt>
                <c:pt idx="15">
                  <c:v>1.4732734423592887E-4</c:v>
                </c:pt>
                <c:pt idx="16">
                  <c:v>1.5118275350176543E-4</c:v>
                </c:pt>
                <c:pt idx="17">
                  <c:v>1.5513905497238967E-4</c:v>
                </c:pt>
                <c:pt idx="18">
                  <c:v>1.5919888889589267E-4</c:v>
                </c:pt>
                <c:pt idx="19">
                  <c:v>1.6336496461301768E-4</c:v>
                </c:pt>
                <c:pt idx="20">
                  <c:v>1.6764006236524598E-4</c:v>
                </c:pt>
                <c:pt idx="21">
                  <c:v>1.7202703515019523E-4</c:v>
                </c:pt>
                <c:pt idx="22">
                  <c:v>1.7652881062557821E-4</c:v>
                </c:pt>
                <c:pt idx="23">
                  <c:v>1.811483930629802E-4</c:v>
                </c:pt>
                <c:pt idx="24">
                  <c:v>1.8588886535276988E-4</c:v>
                </c:pt>
                <c:pt idx="25">
                  <c:v>1.9075339106147256E-4</c:v>
                </c:pt>
                <c:pt idx="26">
                  <c:v>1.9574521654298462E-4</c:v>
                </c:pt>
                <c:pt idx="27">
                  <c:v>2.0086767310503582E-4</c:v>
                </c:pt>
                <c:pt idx="28">
                  <c:v>2.0612417923234646E-4</c:v>
                </c:pt>
                <c:pt idx="29">
                  <c:v>2.1151824286796256E-4</c:v>
                </c:pt>
                <c:pt idx="30">
                  <c:v>2.1705346375429355E-4</c:v>
                </c:pt>
                <c:pt idx="31">
                  <c:v>2.2273353583539916E-4</c:v>
                </c:pt>
                <c:pt idx="32">
                  <c:v>2.2856224972216414E-4</c:v>
                </c:pt>
                <c:pt idx="33">
                  <c:v>2.3454349522196959E-4</c:v>
                </c:pt>
                <c:pt idx="34">
                  <c:v>2.406812639345598E-4</c:v>
                </c:pt>
                <c:pt idx="35">
                  <c:v>2.4697965191585624E-4</c:v>
                </c:pt>
                <c:pt idx="36">
                  <c:v>2.5344286241145881E-4</c:v>
                </c:pt>
                <c:pt idx="37">
                  <c:v>2.6007520866170724E-4</c:v>
                </c:pt>
                <c:pt idx="38">
                  <c:v>2.6688111678011884E-4</c:v>
                </c:pt>
                <c:pt idx="39">
                  <c:v>2.7386512870717614E-4</c:v>
                </c:pt>
                <c:pt idx="40">
                  <c:v>2.8103190524140029E-4</c:v>
                </c:pt>
                <c:pt idx="41">
                  <c:v>2.883862291497459E-4</c:v>
                </c:pt>
                <c:pt idx="42">
                  <c:v>2.9593300835939235E-4</c:v>
                </c:pt>
                <c:pt idx="43">
                  <c:v>3.0367727923306449E-4</c:v>
                </c:pt>
                <c:pt idx="44">
                  <c:v>3.1162420993005786E-4</c:v>
                </c:pt>
                <c:pt idx="45">
                  <c:v>3.1977910385523102E-4</c:v>
                </c:pt>
                <c:pt idx="46">
                  <c:v>3.2814740319823097E-4</c:v>
                </c:pt>
                <c:pt idx="47">
                  <c:v>3.3673469256536892E-4</c:v>
                </c:pt>
                <c:pt idx="48">
                  <c:v>3.4554670270651831E-4</c:v>
                </c:pt>
                <c:pt idx="49">
                  <c:v>3.545893143395354E-4</c:v>
                </c:pt>
                <c:pt idx="50">
                  <c:v>3.6386856207477886E-4</c:v>
                </c:pt>
                <c:pt idx="51">
                  <c:v>3.7339063844232562E-4</c:v>
                </c:pt>
                <c:pt idx="52">
                  <c:v>3.8316189802456316E-4</c:v>
                </c:pt>
                <c:pt idx="53">
                  <c:v>3.9318886169694588E-4</c:v>
                </c:pt>
                <c:pt idx="54">
                  <c:v>4.0347822097970722E-4</c:v>
                </c:pt>
                <c:pt idx="55">
                  <c:v>4.1403684250347481E-4</c:v>
                </c:pt>
                <c:pt idx="56">
                  <c:v>4.2487177259171749E-4</c:v>
                </c:pt>
                <c:pt idx="57">
                  <c:v>4.3599024196314703E-4</c:v>
                </c:pt>
                <c:pt idx="58">
                  <c:v>4.4739967055714634E-4</c:v>
                </c:pt>
                <c:pt idx="59">
                  <c:v>4.5910767248547903E-4</c:v>
                </c:pt>
                <c:pt idx="60">
                  <c:v>4.7112206111359621E-4</c:v>
                </c:pt>
                <c:pt idx="61">
                  <c:v>4.834508542749043E-4</c:v>
                </c:pt>
                <c:pt idx="62">
                  <c:v>4.9610227962148851E-4</c:v>
                </c:pt>
                <c:pt idx="63">
                  <c:v>5.0908478011483539E-4</c:v>
                </c:pt>
                <c:pt idx="64">
                  <c:v>5.2240701966030508E-4</c:v>
                </c:pt>
                <c:pt idx="65">
                  <c:v>5.3607788888897364E-4</c:v>
                </c:pt>
                <c:pt idx="66">
                  <c:v>5.501065110908403E-4</c:v>
                </c:pt>
                <c:pt idx="67">
                  <c:v>5.6450224830326481E-4</c:v>
                </c:pt>
                <c:pt idx="68">
                  <c:v>5.7927470755875113E-4</c:v>
                </c:pt>
                <c:pt idx="69">
                  <c:v>5.9443374729623694E-4</c:v>
                </c:pt>
                <c:pt idx="70">
                  <c:v>6.0998948394012334E-4</c:v>
                </c:pt>
                <c:pt idx="71">
                  <c:v>6.2595229865152163E-4</c:v>
                </c:pt>
                <c:pt idx="72">
                  <c:v>6.4233284425612802E-4</c:v>
                </c:pt>
                <c:pt idx="73">
                  <c:v>6.5914205235342036E-4</c:v>
                </c:pt>
                <c:pt idx="74">
                  <c:v>6.763911406118912E-4</c:v>
                </c:pt>
                <c:pt idx="75">
                  <c:v>6.9409162025519332E-4</c:v>
                </c:pt>
                <c:pt idx="76">
                  <c:v>7.1225530374416151E-4</c:v>
                </c:pt>
                <c:pt idx="77">
                  <c:v>7.3089431265991277E-4</c:v>
                </c:pt>
                <c:pt idx="78">
                  <c:v>7.500210857931944E-4</c:v>
                </c:pt>
                <c:pt idx="79">
                  <c:v>7.6964838744545967E-4</c:v>
                </c:pt>
                <c:pt idx="80">
                  <c:v>7.8978931594714122E-4</c:v>
                </c:pt>
                <c:pt idx="81">
                  <c:v>8.1045731239886068E-4</c:v>
                </c:pt>
                <c:pt idx="82">
                  <c:v>8.3166616964138764E-4</c:v>
                </c:pt>
                <c:pt idx="83">
                  <c:v>8.5343004146030868E-4</c:v>
                </c:pt>
                <c:pt idx="84">
                  <c:v>8.7576345203161743E-4</c:v>
                </c:pt>
                <c:pt idx="85">
                  <c:v>8.9868130561442387E-4</c:v>
                </c:pt>
                <c:pt idx="86">
                  <c:v>9.2219889649737693E-4</c:v>
                </c:pt>
                <c:pt idx="87">
                  <c:v>9.4633191920535584E-4</c:v>
                </c:pt>
                <c:pt idx="88">
                  <c:v>9.7109647897320362E-4</c:v>
                </c:pt>
                <c:pt idx="89">
                  <c:v>9.9650910249364901E-4</c:v>
                </c:pt>
                <c:pt idx="90">
                  <c:v>1.0225867489463843E-3</c:v>
                </c:pt>
                <c:pt idx="91">
                  <c:v>1.0493468213158665E-3</c:v>
                </c:pt>
                <c:pt idx="92">
                  <c:v>1.0768071780052017E-3</c:v>
                </c:pt>
                <c:pt idx="93">
                  <c:v>1.104986144754019E-3</c:v>
                </c:pt>
                <c:pt idx="94">
                  <c:v>1.1339025268681819E-3</c:v>
                </c:pt>
                <c:pt idx="95">
                  <c:v>1.1635756217695623E-3</c:v>
                </c:pt>
                <c:pt idx="96">
                  <c:v>1.1940252318742271E-3</c:v>
                </c:pt>
                <c:pt idx="97">
                  <c:v>1.2252716778076104E-3</c:v>
                </c:pt>
                <c:pt idx="98">
                  <c:v>1.2573358119655723E-3</c:v>
                </c:pt>
                <c:pt idx="99">
                  <c:v>1.2902390324302344E-3</c:v>
                </c:pt>
                <c:pt idx="100">
                  <c:v>1.3240032972500961E-3</c:v>
                </c:pt>
                <c:pt idx="101">
                  <c:v>1.3586511390937808E-3</c:v>
                </c:pt>
                <c:pt idx="102">
                  <c:v>1.3942056802872221E-3</c:v>
                </c:pt>
                <c:pt idx="103">
                  <c:v>1.4306906482444669E-3</c:v>
                </c:pt>
                <c:pt idx="104">
                  <c:v>1.4681303913022094E-3</c:v>
                </c:pt>
                <c:pt idx="105">
                  <c:v>1.5065498949686554E-3</c:v>
                </c:pt>
                <c:pt idx="106">
                  <c:v>1.5459747985977221E-3</c:v>
                </c:pt>
                <c:pt idx="107">
                  <c:v>1.586431412499518E-3</c:v>
                </c:pt>
                <c:pt idx="108">
                  <c:v>1.6279467354985511E-3</c:v>
                </c:pt>
                <c:pt idx="109">
                  <c:v>1.6705484729514944E-3</c:v>
                </c:pt>
                <c:pt idx="110">
                  <c:v>1.714265055236404E-3</c:v>
                </c:pt>
                <c:pt idx="111">
                  <c:v>1.7591256567258135E-3</c:v>
                </c:pt>
                <c:pt idx="112">
                  <c:v>1.8051602152563033E-3</c:v>
                </c:pt>
                <c:pt idx="113">
                  <c:v>1.8523994521076001E-3</c:v>
                </c:pt>
                <c:pt idx="114">
                  <c:v>1.9008748925044899E-3</c:v>
                </c:pt>
                <c:pt idx="115">
                  <c:v>1.9506188866552526E-3</c:v>
                </c:pt>
                <c:pt idx="116">
                  <c:v>2.0016646313406202E-3</c:v>
                </c:pt>
                <c:pt idx="117">
                  <c:v>2.0540461920677843E-3</c:v>
                </c:pt>
                <c:pt idx="118">
                  <c:v>2.1077985258040562E-3</c:v>
                </c:pt>
                <c:pt idx="119">
                  <c:v>2.1629575043054499E-3</c:v>
                </c:pt>
                <c:pt idx="120">
                  <c:v>2.2195599380558351E-3</c:v>
                </c:pt>
                <c:pt idx="121">
                  <c:v>2.2776436008324912E-3</c:v>
                </c:pt>
                <c:pt idx="122">
                  <c:v>2.3372472549144652E-3</c:v>
                </c:pt>
                <c:pt idx="123">
                  <c:v>2.3984106769507491E-3</c:v>
                </c:pt>
                <c:pt idx="124">
                  <c:v>2.4611746845052602E-3</c:v>
                </c:pt>
                <c:pt idx="125">
                  <c:v>2.5255811632965614E-3</c:v>
                </c:pt>
                <c:pt idx="126">
                  <c:v>2.5916730951503412E-3</c:v>
                </c:pt>
                <c:pt idx="127">
                  <c:v>2.6594945866835243E-3</c:v>
                </c:pt>
                <c:pt idx="128">
                  <c:v>2.7290908987388268E-3</c:v>
                </c:pt>
                <c:pt idx="129">
                  <c:v>2.8005084765897192E-3</c:v>
                </c:pt>
                <c:pt idx="130">
                  <c:v>2.873794980935822E-3</c:v>
                </c:pt>
                <c:pt idx="131">
                  <c:v>2.9489993197092802E-3</c:v>
                </c:pt>
                <c:pt idx="132">
                  <c:v>3.0261716807136814E-3</c:v>
                </c:pt>
                <c:pt idx="133">
                  <c:v>3.1053635651169271E-3</c:v>
                </c:pt>
                <c:pt idx="134">
                  <c:v>3.1866278218206597E-3</c:v>
                </c:pt>
                <c:pt idx="135">
                  <c:v>3.2700186827291293E-3</c:v>
                </c:pt>
                <c:pt idx="136">
                  <c:v>3.3555917989409514E-3</c:v>
                </c:pt>
                <c:pt idx="137">
                  <c:v>3.4434042778879372E-3</c:v>
                </c:pt>
                <c:pt idx="138">
                  <c:v>3.5335147214459214E-3</c:v>
                </c:pt>
                <c:pt idx="139">
                  <c:v>3.6259832650428338E-3</c:v>
                </c:pt>
                <c:pt idx="140">
                  <c:v>3.7208716177901851E-3</c:v>
                </c:pt>
                <c:pt idx="141">
                  <c:v>3.8182431036647667E-3</c:v>
                </c:pt>
                <c:pt idx="142">
                  <c:v>3.9181627037680996E-3</c:v>
                </c:pt>
                <c:pt idx="143">
                  <c:v>4.0206970996916154E-3</c:v>
                </c:pt>
                <c:pt idx="144">
                  <c:v>4.1259147180167273E-3</c:v>
                </c:pt>
                <c:pt idx="145">
                  <c:v>4.2338857759796934E-3</c:v>
                </c:pt>
                <c:pt idx="146">
                  <c:v>4.3446823283308424E-3</c:v>
                </c:pt>
                <c:pt idx="147">
                  <c:v>4.458378315420803E-3</c:v>
                </c:pt>
                <c:pt idx="148">
                  <c:v>4.5750496125445076E-3</c:v>
                </c:pt>
                <c:pt idx="149">
                  <c:v>4.6947740805768374E-3</c:v>
                </c:pt>
                <c:pt idx="150">
                  <c:v>4.8176316179332707E-3</c:v>
                </c:pt>
                <c:pt idx="151">
                  <c:v>4.9437042138900742E-3</c:v>
                </c:pt>
                <c:pt idx="152">
                  <c:v>5.0730760033001294E-3</c:v>
                </c:pt>
                <c:pt idx="153">
                  <c:v>5.2058333227404437E-3</c:v>
                </c:pt>
                <c:pt idx="154">
                  <c:v>5.3420647681290704E-3</c:v>
                </c:pt>
                <c:pt idx="155">
                  <c:v>5.4818612538497444E-3</c:v>
                </c:pt>
                <c:pt idx="156">
                  <c:v>5.6253160734236083E-3</c:v>
                </c:pt>
                <c:pt idx="157">
                  <c:v>5.7725249617691359E-3</c:v>
                </c:pt>
                <c:pt idx="158">
                  <c:v>5.9235861590906406E-3</c:v>
                </c:pt>
                <c:pt idx="159">
                  <c:v>6.0786004764392934E-3</c:v>
                </c:pt>
                <c:pt idx="160">
                  <c:v>6.2376713629894893E-3</c:v>
                </c:pt>
                <c:pt idx="161">
                  <c:v>6.4009049750757404E-3</c:v>
                </c:pt>
                <c:pt idx="162">
                  <c:v>6.5684102470364254E-3</c:v>
                </c:pt>
                <c:pt idx="163">
                  <c:v>6.7402989639112577E-3</c:v>
                </c:pt>
                <c:pt idx="164">
                  <c:v>6.9166858360410434E-3</c:v>
                </c:pt>
                <c:pt idx="165">
                  <c:v>7.0976885756201648E-3</c:v>
                </c:pt>
                <c:pt idx="166">
                  <c:v>7.2834279752516566E-3</c:v>
                </c:pt>
                <c:pt idx="167">
                  <c:v>7.4740279885584801E-3</c:v>
                </c:pt>
                <c:pt idx="168">
                  <c:v>7.6696158129042034E-3</c:v>
                </c:pt>
                <c:pt idx="169">
                  <c:v>7.8703219742783537E-3</c:v>
                </c:pt>
                <c:pt idx="170">
                  <c:v>8.0762804144029685E-3</c:v>
                </c:pt>
                <c:pt idx="171">
                  <c:v>8.2876285801188991E-3</c:v>
                </c:pt>
                <c:pt idx="172">
                  <c:v>8.5045075151114081E-3</c:v>
                </c:pt>
                <c:pt idx="173">
                  <c:v>8.7270619540352496E-3</c:v>
                </c:pt>
                <c:pt idx="174">
                  <c:v>8.9554404191043296E-3</c:v>
                </c:pt>
                <c:pt idx="175">
                  <c:v>9.1897953192073278E-3</c:v>
                </c:pt>
                <c:pt idx="176">
                  <c:v>9.430283051618759E-3</c:v>
                </c:pt>
                <c:pt idx="177">
                  <c:v>9.6770641063704463E-3</c:v>
                </c:pt>
                <c:pt idx="178">
                  <c:v>9.9303031733548631E-3</c:v>
                </c:pt>
                <c:pt idx="179">
                  <c:v>1.0190169252231087E-2</c:v>
                </c:pt>
                <c:pt idx="180">
                  <c:v>1.0456835765206843E-2</c:v>
                </c:pt>
                <c:pt idx="181">
                  <c:v>1.0730480672772231E-2</c:v>
                </c:pt>
                <c:pt idx="182">
                  <c:v>1.1011286592461584E-2</c:v>
                </c:pt>
                <c:pt idx="183">
                  <c:v>1.1299440920723738E-2</c:v>
                </c:pt>
                <c:pt idx="184">
                  <c:v>1.1595135957980961E-2</c:v>
                </c:pt>
                <c:pt idx="185">
                  <c:v>1.1898569036961031E-2</c:v>
                </c:pt>
                <c:pt idx="186">
                  <c:v>1.2209942654387115E-2</c:v>
                </c:pt>
                <c:pt idx="187">
                  <c:v>1.2529464606114678E-2</c:v>
                </c:pt>
                <c:pt idx="188">
                  <c:v>1.2857348125803539E-2</c:v>
                </c:pt>
                <c:pt idx="189">
                  <c:v>1.3193812027220088E-2</c:v>
                </c:pt>
                <c:pt idx="190">
                  <c:v>1.3539080850262421E-2</c:v>
                </c:pt>
                <c:pt idx="191">
                  <c:v>1.3893385010807384E-2</c:v>
                </c:pt>
                <c:pt idx="192">
                  <c:v>1.4256960954478506E-2</c:v>
                </c:pt>
                <c:pt idx="193">
                  <c:v>1.4630051314438749E-2</c:v>
                </c:pt>
                <c:pt idx="194">
                  <c:v>1.5012905073310845E-2</c:v>
                </c:pt>
                <c:pt idx="195">
                  <c:v>1.5405777729337024E-2</c:v>
                </c:pt>
                <c:pt idx="196">
                  <c:v>1.580893146688498E-2</c:v>
                </c:pt>
                <c:pt idx="197">
                  <c:v>1.6222635331417507E-2</c:v>
                </c:pt>
                <c:pt idx="198">
                  <c:v>1.6647165409039138E-2</c:v>
                </c:pt>
                <c:pt idx="199">
                  <c:v>1.7082805010743156E-2</c:v>
                </c:pt>
                <c:pt idx="200">
                  <c:v>1.752984486147862E-2</c:v>
                </c:pt>
                <c:pt idx="201">
                  <c:v>1.798858329416609E-2</c:v>
                </c:pt>
                <c:pt idx="202">
                  <c:v>1.8459326448789556E-2</c:v>
                </c:pt>
                <c:pt idx="203">
                  <c:v>1.8942388476699663E-2</c:v>
                </c:pt>
                <c:pt idx="204">
                  <c:v>1.9438091750261999E-2</c:v>
                </c:pt>
                <c:pt idx="205">
                  <c:v>1.9946767077992467E-2</c:v>
                </c:pt>
                <c:pt idx="206">
                  <c:v>2.0468753925322186E-2</c:v>
                </c:pt>
                <c:pt idx="207">
                  <c:v>2.1004400641139682E-2</c:v>
                </c:pt>
                <c:pt idx="208">
                  <c:v>2.1554064690261311E-2</c:v>
                </c:pt>
                <c:pt idx="209">
                  <c:v>2.211811289198529E-2</c:v>
                </c:pt>
                <c:pt idx="210">
                  <c:v>2.2696921664888257E-2</c:v>
                </c:pt>
                <c:pt idx="211">
                  <c:v>2.3290877278028112E-2</c:v>
                </c:pt>
                <c:pt idx="212">
                  <c:v>2.3900376108720027E-2</c:v>
                </c:pt>
                <c:pt idx="213">
                  <c:v>2.4525824907058843E-2</c:v>
                </c:pt>
                <c:pt idx="214">
                  <c:v>2.5167641067363692E-2</c:v>
                </c:pt>
                <c:pt idx="215">
                  <c:v>2.5826252906724533E-2</c:v>
                </c:pt>
                <c:pt idx="216">
                  <c:v>2.650209995084014E-2</c:v>
                </c:pt>
                <c:pt idx="217">
                  <c:v>2.7195633227334846E-2</c:v>
                </c:pt>
                <c:pt idx="218">
                  <c:v>2.7907315566750884E-2</c:v>
                </c:pt>
                <c:pt idx="219">
                  <c:v>2.8637621911417492E-2</c:v>
                </c:pt>
                <c:pt idx="220">
                  <c:v>2.9387039632404219E-2</c:v>
                </c:pt>
                <c:pt idx="221">
                  <c:v>3.0156068854765641E-2</c:v>
                </c:pt>
                <c:pt idx="222">
                  <c:v>3.0945222791299853E-2</c:v>
                </c:pt>
                <c:pt idx="223">
                  <c:v>3.1755028085039647E-2</c:v>
                </c:pt>
                <c:pt idx="224">
                  <c:v>3.2586025160707001E-2</c:v>
                </c:pt>
                <c:pt idx="225">
                  <c:v>3.343876858536448E-2</c:v>
                </c:pt>
                <c:pt idx="226">
                  <c:v>3.4313827438503613E-2</c:v>
                </c:pt>
                <c:pt idx="227">
                  <c:v>3.521178569181966E-2</c:v>
                </c:pt>
                <c:pt idx="228">
                  <c:v>3.6133242598923192E-2</c:v>
                </c:pt>
                <c:pt idx="229">
                  <c:v>3.7078813095250088E-2</c:v>
                </c:pt>
                <c:pt idx="230">
                  <c:v>3.804912820843788E-2</c:v>
                </c:pt>
                <c:pt idx="231">
                  <c:v>3.9044835479439877E-2</c:v>
                </c:pt>
                <c:pt idx="232">
                  <c:v>4.0066599394658765E-2</c:v>
                </c:pt>
                <c:pt idx="233">
                  <c:v>4.1115101829390724E-2</c:v>
                </c:pt>
                <c:pt idx="234">
                  <c:v>4.2191042502872055E-2</c:v>
                </c:pt>
                <c:pt idx="235">
                  <c:v>4.3295139445234693E-2</c:v>
                </c:pt>
                <c:pt idx="236">
                  <c:v>4.4428129476680303E-2</c:v>
                </c:pt>
                <c:pt idx="237">
                  <c:v>4.5590768699195088E-2</c:v>
                </c:pt>
                <c:pt idx="238">
                  <c:v>4.6783833001131488E-2</c:v>
                </c:pt>
                <c:pt idx="239">
                  <c:v>4.8008118574992667E-2</c:v>
                </c:pt>
                <c:pt idx="240">
                  <c:v>4.9264442448770832E-2</c:v>
                </c:pt>
                <c:pt idx="241">
                  <c:v>5.0553643031184474E-2</c:v>
                </c:pt>
                <c:pt idx="242">
                  <c:v>5.1876580671187805E-2</c:v>
                </c:pt>
                <c:pt idx="243">
                  <c:v>5.3234138232120323E-2</c:v>
                </c:pt>
                <c:pt idx="244">
                  <c:v>5.4627221680880814E-2</c:v>
                </c:pt>
                <c:pt idx="245">
                  <c:v>5.6056760692519893E-2</c:v>
                </c:pt>
                <c:pt idx="246">
                  <c:v>5.7523709270653436E-2</c:v>
                </c:pt>
                <c:pt idx="247">
                  <c:v>5.9029046384111404E-2</c:v>
                </c:pt>
                <c:pt idx="248">
                  <c:v>6.0573776620246919E-2</c:v>
                </c:pt>
                <c:pt idx="249">
                  <c:v>6.2158930855341278E-2</c:v>
                </c:pt>
                <c:pt idx="250">
                  <c:v>6.3785566942552399E-2</c:v>
                </c:pt>
                <c:pt idx="251">
                  <c:v>6.5454770417867472E-2</c:v>
                </c:pt>
                <c:pt idx="252">
                  <c:v>6.7167655224526904E-2</c:v>
                </c:pt>
                <c:pt idx="253">
                  <c:v>6.8925364456405083E-2</c:v>
                </c:pt>
                <c:pt idx="254">
                  <c:v>7.0729071120849127E-2</c:v>
                </c:pt>
                <c:pt idx="255">
                  <c:v>7.2579978921472429E-2</c:v>
                </c:pt>
                <c:pt idx="256">
                  <c:v>7.4479323061440339E-2</c:v>
                </c:pt>
                <c:pt idx="257">
                  <c:v>7.6428371067769771E-2</c:v>
                </c:pt>
                <c:pt idx="258">
                  <c:v>7.8428423637205466E-2</c:v>
                </c:pt>
                <c:pt idx="259">
                  <c:v>8.04808155042257E-2</c:v>
                </c:pt>
                <c:pt idx="260">
                  <c:v>8.2586916331768498E-2</c:v>
                </c:pt>
                <c:pt idx="261">
                  <c:v>8.4748131625260445E-2</c:v>
                </c:pt>
                <c:pt idx="262">
                  <c:v>8.6965903670568806E-2</c:v>
                </c:pt>
                <c:pt idx="263">
                  <c:v>8.9241712496496525E-2</c:v>
                </c:pt>
                <c:pt idx="264">
                  <c:v>9.1577076862463455E-2</c:v>
                </c:pt>
                <c:pt idx="265">
                  <c:v>9.3973555272034298E-2</c:v>
                </c:pt>
                <c:pt idx="266">
                  <c:v>9.643274701297061E-2</c:v>
                </c:pt>
                <c:pt idx="267">
                  <c:v>9.8956293224495381E-2</c:v>
                </c:pt>
                <c:pt idx="268">
                  <c:v>0.10154587799248724</c:v>
                </c:pt>
                <c:pt idx="269">
                  <c:v>0.10420322947333899</c:v>
                </c:pt>
                <c:pt idx="270">
                  <c:v>0.10693012104721575</c:v>
                </c:pt>
                <c:pt idx="271">
                  <c:v>0.10972837250150175</c:v>
                </c:pt>
                <c:pt idx="272">
                  <c:v>0.11259985124520912</c:v>
                </c:pt>
                <c:pt idx="273">
                  <c:v>0.11554647355516817</c:v>
                </c:pt>
                <c:pt idx="274">
                  <c:v>0.11857020585482812</c:v>
                </c:pt>
                <c:pt idx="275">
                  <c:v>0.12167306602652064</c:v>
                </c:pt>
                <c:pt idx="276">
                  <c:v>0.12485712475806296</c:v>
                </c:pt>
                <c:pt idx="277">
                  <c:v>0.12812450692460037</c:v>
                </c:pt>
                <c:pt idx="278">
                  <c:v>0.13147739300660899</c:v>
                </c:pt>
                <c:pt idx="279">
                  <c:v>0.13491802054499918</c:v>
                </c:pt>
                <c:pt idx="280">
                  <c:v>0.13844868563430388</c:v>
                </c:pt>
                <c:pt idx="281">
                  <c:v>0.14207174445493775</c:v>
                </c:pt>
                <c:pt idx="282">
                  <c:v>0.14578961484555153</c:v>
                </c:pt>
                <c:pt idx="283">
                  <c:v>0.14960477791652982</c:v>
                </c:pt>
                <c:pt idx="284">
                  <c:v>0.15351977970571498</c:v>
                </c:pt>
                <c:pt idx="285">
                  <c:v>0.15753723287745588</c:v>
                </c:pt>
                <c:pt idx="286">
                  <c:v>0.16165981846611141</c:v>
                </c:pt>
                <c:pt idx="287">
                  <c:v>0.16589028766519462</c:v>
                </c:pt>
                <c:pt idx="288">
                  <c:v>0.17023146366330821</c:v>
                </c:pt>
                <c:pt idx="289">
                  <c:v>0.17468624352814971</c:v>
                </c:pt>
                <c:pt idx="290">
                  <c:v>0.17925760013979686</c:v>
                </c:pt>
                <c:pt idx="291">
                  <c:v>0.1839485841745912</c:v>
                </c:pt>
                <c:pt idx="292">
                  <c:v>0.18876232614093402</c:v>
                </c:pt>
                <c:pt idx="293">
                  <c:v>0.19370203846835493</c:v>
                </c:pt>
                <c:pt idx="294">
                  <c:v>0.19877101765124341</c:v>
                </c:pt>
                <c:pt idx="295">
                  <c:v>0.20397264644867838</c:v>
                </c:pt>
                <c:pt idx="296">
                  <c:v>0.20931039614182351</c:v>
                </c:pt>
                <c:pt idx="297">
                  <c:v>0.21478782885038444</c:v>
                </c:pt>
                <c:pt idx="298">
                  <c:v>0.22040859990969641</c:v>
                </c:pt>
                <c:pt idx="299">
                  <c:v>0.22617646030999991</c:v>
                </c:pt>
                <c:pt idx="300">
                  <c:v>0.23209525919955121</c:v>
                </c:pt>
                <c:pt idx="301">
                  <c:v>0.23816894645323386</c:v>
                </c:pt>
                <c:pt idx="302">
                  <c:v>0.24440157530837989</c:v>
                </c:pt>
                <c:pt idx="303">
                  <c:v>0.25079730506956799</c:v>
                </c:pt>
                <c:pt idx="304">
                  <c:v>0.25736040388419268</c:v>
                </c:pt>
                <c:pt idx="305">
                  <c:v>0.26409525159066249</c:v>
                </c:pt>
                <c:pt idx="306">
                  <c:v>0.27100634264113588</c:v>
                </c:pt>
                <c:pt idx="307">
                  <c:v>0.27809828910072537</c:v>
                </c:pt>
                <c:pt idx="308">
                  <c:v>0.28537582372518205</c:v>
                </c:pt>
                <c:pt idx="309">
                  <c:v>0.29284380311912189</c:v>
                </c:pt>
                <c:pt idx="310">
                  <c:v>0.30050721097688632</c:v>
                </c:pt>
                <c:pt idx="311">
                  <c:v>0.30837116140820942</c:v>
                </c:pt>
                <c:pt idx="312">
                  <c:v>0.31644090235089667</c:v>
                </c:pt>
                <c:pt idx="313">
                  <c:v>0.32472181907281655</c:v>
                </c:pt>
                <c:pt idx="314">
                  <c:v>0.33321943776551682</c:v>
                </c:pt>
                <c:pt idx="315">
                  <c:v>0.34193942923188153</c:v>
                </c:pt>
                <c:pt idx="316">
                  <c:v>0.35088761267026475</c:v>
                </c:pt>
                <c:pt idx="317">
                  <c:v>0.36006995955766175</c:v>
                </c:pt>
                <c:pt idx="318">
                  <c:v>0.36949259763447612</c:v>
                </c:pt>
                <c:pt idx="319">
                  <c:v>0.37916181499355106</c:v>
                </c:pt>
                <c:pt idx="320">
                  <c:v>0.38908406427620873</c:v>
                </c:pt>
                <c:pt idx="321">
                  <c:v>0.39926596697806244</c:v>
                </c:pt>
                <c:pt idx="322">
                  <c:v>0.40971431786751544</c:v>
                </c:pt>
                <c:pt idx="323">
                  <c:v>0.42043608951986183</c:v>
                </c:pt>
                <c:pt idx="324">
                  <c:v>0.43143843697002282</c:v>
                </c:pt>
                <c:pt idx="325">
                  <c:v>0.44272870248704377</c:v>
                </c:pt>
                <c:pt idx="326">
                  <c:v>0.45431442047348941</c:v>
                </c:pt>
                <c:pt idx="327">
                  <c:v>0.46620332249306723</c:v>
                </c:pt>
                <c:pt idx="328">
                  <c:v>0.47840334242977572</c:v>
                </c:pt>
                <c:pt idx="329">
                  <c:v>0.49092262178205609</c:v>
                </c:pt>
                <c:pt idx="330">
                  <c:v>0.5037695150954572</c:v>
                </c:pt>
                <c:pt idx="331">
                  <c:v>0.51695259553747119</c:v>
                </c:pt>
                <c:pt idx="332">
                  <c:v>0.53048066061819965</c:v>
                </c:pt>
                <c:pt idx="333">
                  <c:v>0.54436273806072388</c:v>
                </c:pt>
                <c:pt idx="334">
                  <c:v>0.55860809182508075</c:v>
                </c:pt>
                <c:pt idx="335">
                  <c:v>0.57322622828981984</c:v>
                </c:pt>
                <c:pt idx="336">
                  <c:v>0.58822690259533861</c:v>
                </c:pt>
                <c:pt idx="337">
                  <c:v>0.60362012515316343</c:v>
                </c:pt>
                <c:pt idx="338">
                  <c:v>0.61941616832554558</c:v>
                </c:pt>
                <c:pt idx="339">
                  <c:v>0.63562557327984337</c:v>
                </c:pt>
                <c:pt idx="340">
                  <c:v>0.65225915702219883</c:v>
                </c:pt>
                <c:pt idx="341">
                  <c:v>0.66932801961530752</c:v>
                </c:pt>
                <c:pt idx="342">
                  <c:v>0.68684355158497412</c:v>
                </c:pt>
                <c:pt idx="343">
                  <c:v>0.70481744152048464</c:v>
                </c:pt>
                <c:pt idx="344">
                  <c:v>0.72326168387383372</c:v>
                </c:pt>
                <c:pt idx="345">
                  <c:v>0.74218858696298129</c:v>
                </c:pt>
                <c:pt idx="346">
                  <c:v>0.76161078118452863</c:v>
                </c:pt>
                <c:pt idx="347">
                  <c:v>0.78154122744124976</c:v>
                </c:pt>
                <c:pt idx="348">
                  <c:v>0.80199322579012189</c:v>
                </c:pt>
                <c:pt idx="349">
                  <c:v>0.82298042431660501</c:v>
                </c:pt>
                <c:pt idx="350">
                  <c:v>0.84451682824110219</c:v>
                </c:pt>
                <c:pt idx="351">
                  <c:v>0.8666168092636688</c:v>
                </c:pt>
                <c:pt idx="352">
                  <c:v>0.88929511515320214</c:v>
                </c:pt>
                <c:pt idx="353">
                  <c:v>0.91256687958749627</c:v>
                </c:pt>
                <c:pt idx="354">
                  <c:v>0.93644763225076078</c:v>
                </c:pt>
                <c:pt idx="355">
                  <c:v>0.96095330919526656</c:v>
                </c:pt>
                <c:pt idx="356">
                  <c:v>0.98610026347411883</c:v>
                </c:pt>
                <c:pt idx="357">
                  <c:v>1.0119052760521539</c:v>
                </c:pt>
                <c:pt idx="358">
                  <c:v>1.0383855670023281</c:v>
                </c:pt>
                <c:pt idx="359">
                  <c:v>1.0655588069949515</c:v>
                </c:pt>
                <c:pt idx="360">
                  <c:v>1.0934431290875681</c:v>
                </c:pt>
                <c:pt idx="361">
                  <c:v>1.1220571408232165</c:v>
                </c:pt>
                <c:pt idx="362">
                  <c:v>1.1514199366451663</c:v>
                </c:pt>
                <c:pt idx="363">
                  <c:v>1.1815511106365393</c:v>
                </c:pt>
                <c:pt idx="364">
                  <c:v>1.2124707695930321</c:v>
                </c:pt>
                <c:pt idx="365">
                  <c:v>1.2441995464377757</c:v>
                </c:pt>
                <c:pt idx="366">
                  <c:v>1.2767586139870182</c:v>
                </c:pt>
                <c:pt idx="367">
                  <c:v>1.3101696990759548</c:v>
                </c:pt>
                <c:pt idx="368">
                  <c:v>1.3444550970540818</c:v>
                </c:pt>
                <c:pt idx="369">
                  <c:v>1.3796376866596858</c:v>
                </c:pt>
                <c:pt idx="370">
                  <c:v>1.4157409452834906</c:v>
                </c:pt>
                <c:pt idx="371">
                  <c:v>1.4527889646315395</c:v>
                </c:pt>
                <c:pt idx="372">
                  <c:v>1.4908064667977465</c:v>
                </c:pt>
                <c:pt idx="373">
                  <c:v>1.529818820756996</c:v>
                </c:pt>
                <c:pt idx="374">
                  <c:v>1.569852059289506</c:v>
                </c:pt>
                <c:pt idx="375">
                  <c:v>1.6109328963479859</c:v>
                </c:pt>
                <c:pt idx="376">
                  <c:v>1.6530887448790301</c:v>
                </c:pt>
                <c:pt idx="377">
                  <c:v>1.6963477351106531</c:v>
                </c:pt>
                <c:pt idx="378">
                  <c:v>1.7407387333181621</c:v>
                </c:pt>
                <c:pt idx="379">
                  <c:v>1.7862913610808877</c:v>
                </c:pt>
                <c:pt idx="380">
                  <c:v>1.8330360150425198</c:v>
                </c:pt>
                <c:pt idx="381">
                  <c:v>1.8810038871883719</c:v>
                </c:pt>
                <c:pt idx="382">
                  <c:v>1.9302269856528955</c:v>
                </c:pt>
                <c:pt idx="383">
                  <c:v>1.9807381560714798</c:v>
                </c:pt>
                <c:pt idx="384">
                  <c:v>2.0325711034906218</c:v>
                </c:pt>
                <c:pt idx="385">
                  <c:v>2.0857604148512108</c:v>
                </c:pt>
                <c:pt idx="386">
                  <c:v>2.1403415820597012</c:v>
                </c:pt>
                <c:pt idx="387">
                  <c:v>2.1963510256627847</c:v>
                </c:pt>
                <c:pt idx="388">
                  <c:v>2.2538261191411437</c:v>
                </c:pt>
                <c:pt idx="389">
                  <c:v>2.312805213838522</c:v>
                </c:pt>
                <c:pt idx="390">
                  <c:v>2.3733276645428254</c:v>
                </c:pt>
                <c:pt idx="391">
                  <c:v>2.4354338557359951</c:v>
                </c:pt>
                <c:pt idx="392">
                  <c:v>2.4991652285305781</c:v>
                </c:pt>
                <c:pt idx="393">
                  <c:v>2.5645643083105214</c:v>
                </c:pt>
                <c:pt idx="394">
                  <c:v>2.6316747330947643</c:v>
                </c:pt>
                <c:pt idx="395">
                  <c:v>2.7005412826426949</c:v>
                </c:pt>
                <c:pt idx="396">
                  <c:v>2.7712099083203241</c:v>
                </c:pt>
                <c:pt idx="397">
                  <c:v>2.8437277637478302</c:v>
                </c:pt>
                <c:pt idx="398">
                  <c:v>2.9181432362480639</c:v>
                </c:pt>
                <c:pt idx="399">
                  <c:v>2.994505979117652</c:v>
                </c:pt>
                <c:pt idx="400">
                  <c:v>3.0728669447415982</c:v>
                </c:pt>
                <c:pt idx="401">
                  <c:v>3.1532784185739389</c:v>
                </c:pt>
                <c:pt idx="402">
                  <c:v>3.2357940540066212</c:v>
                </c:pt>
                <c:pt idx="403">
                  <c:v>3.320468908150124</c:v>
                </c:pt>
                <c:pt idx="404">
                  <c:v>3.4073594785495644</c:v>
                </c:pt>
                <c:pt idx="405">
                  <c:v>3.4965237408604977</c:v>
                </c:pt>
                <c:pt idx="406">
                  <c:v>3.5880211875098311</c:v>
                </c:pt>
                <c:pt idx="407">
                  <c:v>3.6819128673673909</c:v>
                </c:pt>
                <c:pt idx="408">
                  <c:v>3.7782614264543848</c:v>
                </c:pt>
                <c:pt idx="409">
                  <c:v>3.8771311497162602</c:v>
                </c:pt>
                <c:pt idx="410">
                  <c:v>3.9785880038872277</c:v>
                </c:pt>
                <c:pt idx="411">
                  <c:v>4.0826996814754013</c:v>
                </c:pt>
                <c:pt idx="412">
                  <c:v>4.1895356458975268</c:v>
                </c:pt>
                <c:pt idx="413">
                  <c:v>4.2991671777934561</c:v>
                </c:pt>
                <c:pt idx="414">
                  <c:v>4.4116674225511137</c:v>
                </c:pt>
                <c:pt idx="415">
                  <c:v>4.5271114390734271</c:v>
                </c:pt>
                <c:pt idx="416">
                  <c:v>4.6455762498201381</c:v>
                </c:pt>
                <c:pt idx="417">
                  <c:v>4.7671408921568759</c:v>
                </c:pt>
                <c:pt idx="418">
                  <c:v>4.891886471046468</c:v>
                </c:pt>
                <c:pt idx="419">
                  <c:v>5.0198962131172351</c:v>
                </c:pt>
                <c:pt idx="420">
                  <c:v>5.1512555221438063</c:v>
                </c:pt>
                <c:pt idx="421">
                  <c:v>5.2860520359780114</c:v>
                </c:pt>
                <c:pt idx="422">
                  <c:v>5.4243756849670808</c:v>
                </c:pt>
                <c:pt idx="423">
                  <c:v>5.5663187518982866</c:v>
                </c:pt>
                <c:pt idx="424">
                  <c:v>5.7119759335097156</c:v>
                </c:pt>
                <c:pt idx="425">
                  <c:v>5.8614444036080871</c:v>
                </c:pt>
                <c:pt idx="426">
                  <c:v>6.0148238778354237</c:v>
                </c:pt>
                <c:pt idx="427">
                  <c:v>6.17221668012784</c:v>
                </c:pt>
                <c:pt idx="428">
                  <c:v>6.3337278109100037</c:v>
                </c:pt>
                <c:pt idx="429">
                  <c:v>6.4994650170713824</c:v>
                </c:pt>
                <c:pt idx="430">
                  <c:v>6.6695388637698665</c:v>
                </c:pt>
                <c:pt idx="431">
                  <c:v>6.844062808111036</c:v>
                </c:pt>
                <c:pt idx="432">
                  <c:v>7.0231532747515253</c:v>
                </c:pt>
                <c:pt idx="433">
                  <c:v>7.2069297334769917</c:v>
                </c:pt>
                <c:pt idx="434">
                  <c:v>7.3955147788058619</c:v>
                </c:pt>
                <c:pt idx="435">
                  <c:v>7.5890342116719465</c:v>
                </c:pt>
                <c:pt idx="436">
                  <c:v>7.7876171232395439</c:v>
                </c:pt>
                <c:pt idx="437">
                  <c:v>7.9913959809074102</c:v>
                </c:pt>
                <c:pt idx="438">
                  <c:v>8.2005067165578467</c:v>
                </c:pt>
                <c:pt idx="439">
                  <c:v>8.4150888171097957</c:v>
                </c:pt>
                <c:pt idx="440">
                  <c:v>8.6352854174356928</c:v>
                </c:pt>
                <c:pt idx="441">
                  <c:v>8.8612433957042676</c:v>
                </c:pt>
                <c:pt idx="442">
                  <c:v>9.0931134712110939</c:v>
                </c:pt>
                <c:pt idx="443">
                  <c:v>9.331050304763588</c:v>
                </c:pt>
                <c:pt idx="444">
                  <c:v>9.5752126016848127</c:v>
                </c:pt>
                <c:pt idx="445">
                  <c:v>9.8257632175061804</c:v>
                </c:pt>
                <c:pt idx="446">
                  <c:v>10.082869266417527</c:v>
                </c:pt>
                <c:pt idx="447">
                  <c:v>10.346702232547505</c:v>
                </c:pt>
                <c:pt idx="448">
                  <c:v>10.61743808414659</c:v>
                </c:pt>
                <c:pt idx="449">
                  <c:v>10.895257390749824</c:v>
                </c:pt>
                <c:pt idx="450">
                  <c:v>11.180345443395098</c:v>
                </c:pt>
                <c:pt idx="451">
                  <c:v>11.472892377977836</c:v>
                </c:pt>
                <c:pt idx="452">
                  <c:v>11.773093301822461</c:v>
                </c:pt>
                <c:pt idx="453">
                  <c:v>12.081148423555479</c:v>
                </c:pt>
                <c:pt idx="454">
                  <c:v>12.397263186364718</c:v>
                </c:pt>
                <c:pt idx="455">
                  <c:v>12.721648404733399</c:v>
                </c:pt>
                <c:pt idx="456">
                  <c:v>13.054520404739565</c:v>
                </c:pt>
                <c:pt idx="457">
                  <c:v>13.396101168012541</c:v>
                </c:pt>
                <c:pt idx="458">
                  <c:v>13.746618479442498</c:v>
                </c:pt>
                <c:pt idx="459">
                  <c:v>14.106306078739706</c:v>
                </c:pt>
                <c:pt idx="460">
                  <c:v>14.475403815943645</c:v>
                </c:pt>
                <c:pt idx="461">
                  <c:v>14.854157810984702</c:v>
                </c:pt>
                <c:pt idx="462">
                  <c:v>15.242820617403583</c:v>
                </c:pt>
                <c:pt idx="463">
                  <c:v>15.641651390335809</c:v>
                </c:pt>
                <c:pt idx="464">
                  <c:v>16.050916058872495</c:v>
                </c:pt>
                <c:pt idx="465">
                  <c:v>16.470887502910227</c:v>
                </c:pt>
                <c:pt idx="466">
                  <c:v>16.901845734607647</c:v>
                </c:pt>
                <c:pt idx="467">
                  <c:v>17.344078084566249</c:v>
                </c:pt>
                <c:pt idx="468">
                  <c:v>17.797879392859585</c:v>
                </c:pt>
                <c:pt idx="469">
                  <c:v>18.263552205035008</c:v>
                </c:pt>
                <c:pt idx="470">
                  <c:v>18.741406973218613</c:v>
                </c:pt>
                <c:pt idx="471">
                  <c:v>19.231762262452154</c:v>
                </c:pt>
                <c:pt idx="472">
                  <c:v>19.734944962401698</c:v>
                </c:pt>
                <c:pt idx="473">
                  <c:v>20.251290504573181</c:v>
                </c:pt>
                <c:pt idx="474">
                  <c:v>20.781143085179668</c:v>
                </c:pt>
                <c:pt idx="475">
                  <c:v>21.324855893805115</c:v>
                </c:pt>
                <c:pt idx="476">
                  <c:v>21.882791348014681</c:v>
                </c:pt>
                <c:pt idx="477">
                  <c:v>22.455321334066969</c:v>
                </c:pt>
                <c:pt idx="478">
                  <c:v>23.04282745388273</c:v>
                </c:pt>
                <c:pt idx="479">
                  <c:v>23.645701278433499</c:v>
                </c:pt>
                <c:pt idx="480">
                  <c:v>24.264344607716726</c:v>
                </c:pt>
                <c:pt idx="481">
                  <c:v>24.899169737484595</c:v>
                </c:pt>
                <c:pt idx="482">
                  <c:v>25.550599732903429</c:v>
                </c:pt>
                <c:pt idx="483">
                  <c:v>26.219068709321071</c:v>
                </c:pt>
                <c:pt idx="484">
                  <c:v>26.905022120324968</c:v>
                </c:pt>
                <c:pt idx="485">
                  <c:v>27.608917053280734</c:v>
                </c:pt>
                <c:pt idx="486">
                  <c:v>28.331222532540721</c:v>
                </c:pt>
                <c:pt idx="487">
                  <c:v>29.072419830523781</c:v>
                </c:pt>
                <c:pt idx="488">
                  <c:v>29.833002786865681</c:v>
                </c:pt>
                <c:pt idx="489">
                  <c:v>30.61347813584814</c:v>
                </c:pt>
                <c:pt idx="490">
                  <c:v>31.414365842321786</c:v>
                </c:pt>
                <c:pt idx="491">
                  <c:v>32.236199446338368</c:v>
                </c:pt>
                <c:pt idx="492">
                  <c:v>33.079526416716533</c:v>
                </c:pt>
                <c:pt idx="493">
                  <c:v>33.944908513772219</c:v>
                </c:pt>
                <c:pt idx="494">
                  <c:v>34.832922161445929</c:v>
                </c:pt>
                <c:pt idx="495">
                  <c:v>35.744158829070258</c:v>
                </c:pt>
                <c:pt idx="496">
                  <c:v>36.679225423023645</c:v>
                </c:pt>
                <c:pt idx="497">
                  <c:v>37.638744688524213</c:v>
                </c:pt>
                <c:pt idx="498">
                  <c:v>38.62335562182124</c:v>
                </c:pt>
                <c:pt idx="499">
                  <c:v>39.633713893052814</c:v>
                </c:pt>
                <c:pt idx="500">
                  <c:v>40.670492280041813</c:v>
                </c:pt>
                <c:pt idx="501">
                  <c:v>41.734381113307798</c:v>
                </c:pt>
                <c:pt idx="502">
                  <c:v>42.826088732583329</c:v>
                </c:pt>
                <c:pt idx="503">
                  <c:v>43.946341955127295</c:v>
                </c:pt>
                <c:pt idx="504">
                  <c:v>45.095886556136321</c:v>
                </c:pt>
                <c:pt idx="505">
                  <c:v>46.275487761562452</c:v>
                </c:pt>
                <c:pt idx="506">
                  <c:v>47.485930753652944</c:v>
                </c:pt>
                <c:pt idx="507">
                  <c:v>48.728021189535113</c:v>
                </c:pt>
                <c:pt idx="508">
                  <c:v>50.002585733180403</c:v>
                </c:pt>
                <c:pt idx="509">
                  <c:v>51.310472601084399</c:v>
                </c:pt>
                <c:pt idx="510">
                  <c:v>52.652552122013162</c:v>
                </c:pt>
                <c:pt idx="511">
                  <c:v>54.029717311170614</c:v>
                </c:pt>
                <c:pt idx="512">
                  <c:v>55.442884459155174</c:v>
                </c:pt>
                <c:pt idx="513">
                  <c:v>56.892993736079148</c:v>
                </c:pt>
                <c:pt idx="514">
                  <c:v>58.381009811229333</c:v>
                </c:pt>
                <c:pt idx="515">
                  <c:v>59.907922488673826</c:v>
                </c:pt>
                <c:pt idx="516">
                  <c:v>61.474747359201494</c:v>
                </c:pt>
                <c:pt idx="517">
                  <c:v>63.082526469021701</c:v>
                </c:pt>
                <c:pt idx="518">
                  <c:v>64.732329005633716</c:v>
                </c:pt>
                <c:pt idx="519">
                  <c:v>66.425252001308095</c:v>
                </c:pt>
                <c:pt idx="520">
                  <c:v>68.162421054615749</c:v>
                </c:pt>
                <c:pt idx="521">
                  <c:v>69.944991070461811</c:v>
                </c:pt>
                <c:pt idx="522">
                  <c:v>71.774147019087181</c:v>
                </c:pt>
                <c:pt idx="523">
                  <c:v>73.651104714513608</c:v>
                </c:pt>
                <c:pt idx="524">
                  <c:v>75.577111612918344</c:v>
                </c:pt>
                <c:pt idx="525">
                  <c:v>77.553447631437308</c:v>
                </c:pt>
                <c:pt idx="526">
                  <c:v>79.581425987906542</c:v>
                </c:pt>
                <c:pt idx="527">
                  <c:v>81.662394062062418</c:v>
                </c:pt>
                <c:pt idx="528">
                  <c:v>83.797734278740165</c:v>
                </c:pt>
                <c:pt idx="529">
                  <c:v>85.988865013608759</c:v>
                </c:pt>
                <c:pt idx="530">
                  <c:v>88.237241522011573</c:v>
                </c:pt>
                <c:pt idx="531">
                  <c:v>90.544356891478401</c:v>
                </c:pt>
                <c:pt idx="532">
                  <c:v>92.911743018498782</c:v>
                </c:pt>
                <c:pt idx="533">
                  <c:v>95.340971610154114</c:v>
                </c:pt>
                <c:pt idx="534">
                  <c:v>97.833655211224908</c:v>
                </c:pt>
                <c:pt idx="535">
                  <c:v>100.39144825739523</c:v>
                </c:pt>
                <c:pt idx="536">
                  <c:v>103.01604815520405</c:v>
                </c:pt>
                <c:pt idx="537">
                  <c:v>105.70919638939372</c:v>
                </c:pt>
                <c:pt idx="538">
                  <c:v>108.47267965832813</c:v>
                </c:pt>
                <c:pt idx="539">
                  <c:v>111.30833103817159</c:v>
                </c:pt>
                <c:pt idx="540">
                  <c:v>114.21803117652513</c:v>
                </c:pt>
                <c:pt idx="541">
                  <c:v>117.20370951623924</c:v>
                </c:pt>
                <c:pt idx="542">
                  <c:v>120.26734555013961</c:v>
                </c:pt>
                <c:pt idx="543">
                  <c:v>123.41097010741368</c:v>
                </c:pt>
                <c:pt idx="544">
                  <c:v>126.63666667242505</c:v>
                </c:pt>
                <c:pt idx="545">
                  <c:v>129.94657273673738</c:v>
                </c:pt>
                <c:pt idx="546">
                  <c:v>133.34288118515451</c:v>
                </c:pt>
                <c:pt idx="547">
                  <c:v>136.82784171658128</c:v>
                </c:pt>
                <c:pt idx="548">
                  <c:v>140.40376230055759</c:v>
                </c:pt>
                <c:pt idx="549">
                  <c:v>144.07301067031037</c:v>
                </c:pt>
                <c:pt idx="550">
                  <c:v>147.83801585318562</c:v>
                </c:pt>
                <c:pt idx="551">
                  <c:v>151.7012697393663</c:v>
                </c:pt>
                <c:pt idx="552">
                  <c:v>155.66532868978368</c:v>
                </c:pt>
                <c:pt idx="553">
                  <c:v>159.73281518412438</c:v>
                </c:pt>
                <c:pt idx="554">
                  <c:v>163.90641950992119</c:v>
                </c:pt>
                <c:pt idx="555">
                  <c:v>168.18890149364921</c:v>
                </c:pt>
                <c:pt idx="556">
                  <c:v>172.58309227484918</c:v>
                </c:pt>
                <c:pt idx="557">
                  <c:v>177.09189612425854</c:v>
                </c:pt>
                <c:pt idx="558">
                  <c:v>181.71829230698381</c:v>
                </c:pt>
                <c:pt idx="559">
                  <c:v>186.46533699176163</c:v>
                </c:pt>
                <c:pt idx="560">
                  <c:v>191.33616520737218</c:v>
                </c:pt>
                <c:pt idx="561">
                  <c:v>196.33399284728577</c:v>
                </c:pt>
                <c:pt idx="562">
                  <c:v>201.46211872365384</c:v>
                </c:pt>
                <c:pt idx="563">
                  <c:v>206.72392667177482</c:v>
                </c:pt>
                <c:pt idx="564">
                  <c:v>212.12288770617309</c:v>
                </c:pt>
                <c:pt idx="565">
                  <c:v>217.66256222946799</c:v>
                </c:pt>
                <c:pt idx="566">
                  <c:v>223.34660229522538</c:v>
                </c:pt>
                <c:pt idx="567">
                  <c:v>229.17875392598609</c:v>
                </c:pt>
                <c:pt idx="568">
                  <c:v>235.16285948773404</c:v>
                </c:pt>
                <c:pt idx="569">
                  <c:v>241.30286012201944</c:v>
                </c:pt>
                <c:pt idx="570">
                  <c:v>247.6027982370523</c:v>
                </c:pt>
                <c:pt idx="571">
                  <c:v>254.06682005902417</c:v>
                </c:pt>
                <c:pt idx="572">
                  <c:v>260.69917824500038</c:v>
                </c:pt>
                <c:pt idx="573">
                  <c:v>267.50423455871862</c:v>
                </c:pt>
                <c:pt idx="574">
                  <c:v>274.48646261062726</c:v>
                </c:pt>
                <c:pt idx="575">
                  <c:v>281.65045066358272</c:v>
                </c:pt>
                <c:pt idx="576">
                  <c:v>289.00090450556712</c:v>
                </c:pt>
                <c:pt idx="577">
                  <c:v>296.54265039087215</c:v>
                </c:pt>
                <c:pt idx="578">
                  <c:v>304.28063805116381</c:v>
                </c:pt>
                <c:pt idx="579">
                  <c:v>312.21994377792265</c:v>
                </c:pt>
                <c:pt idx="580">
                  <c:v>320.36577357767999</c:v>
                </c:pt>
                <c:pt idx="581">
                  <c:v>328.72346640161129</c:v>
                </c:pt>
                <c:pt idx="582">
                  <c:v>337.29849745093935</c:v>
                </c:pt>
                <c:pt idx="583">
                  <c:v>346.09648155972786</c:v>
                </c:pt>
                <c:pt idx="584">
                  <c:v>355.12317665656195</c:v>
                </c:pt>
                <c:pt idx="585">
                  <c:v>364.38448730672957</c:v>
                </c:pt>
                <c:pt idx="586">
                  <c:v>373.88646833642917</c:v>
                </c:pt>
                <c:pt idx="587">
                  <c:v>383.63532854064215</c:v>
                </c:pt>
                <c:pt idx="588">
                  <c:v>393.63743447623023</c:v>
                </c:pt>
                <c:pt idx="589">
                  <c:v>403.8993143418968</c:v>
                </c:pt>
                <c:pt idx="590">
                  <c:v>414.42766194663824</c:v>
                </c:pt>
                <c:pt idx="591">
                  <c:v>425.22934076829739</c:v>
                </c:pt>
                <c:pt idx="592">
                  <c:v>436.31138810389535</c:v>
                </c:pt>
                <c:pt idx="593">
                  <c:v>447.68101931333786</c:v>
                </c:pt>
                <c:pt idx="594">
                  <c:v>459.34563215820469</c:v>
                </c:pt>
                <c:pt idx="595">
                  <c:v>471.31281123722954</c:v>
                </c:pt>
                <c:pt idx="596">
                  <c:v>483.59033252014183</c:v>
                </c:pt>
                <c:pt idx="597">
                  <c:v>496.1861679815234</c:v>
                </c:pt>
                <c:pt idx="598">
                  <c:v>509.10849033632314</c:v>
                </c:pt>
                <c:pt idx="599">
                  <c:v>522.36567787865215</c:v>
                </c:pt>
                <c:pt idx="600">
                  <c:v>535.96631942553188</c:v>
                </c:pt>
                <c:pt idx="601">
                  <c:v>549.91921936716574</c:v>
                </c:pt>
                <c:pt idx="602">
                  <c:v>564.23340282534332</c:v>
                </c:pt>
                <c:pt idx="603">
                  <c:v>578.91812092160183</c:v>
                </c:pt>
                <c:pt idx="604">
                  <c:v>593.98285615664304</c:v>
                </c:pt>
                <c:pt idx="605">
                  <c:v>609.43732790257798</c:v>
                </c:pt>
                <c:pt idx="606">
                  <c:v>625.29149800949324</c:v>
                </c:pt>
                <c:pt idx="607">
                  <c:v>641.55557652778373</c:v>
                </c:pt>
                <c:pt idx="608">
                  <c:v>658.24002754772152</c:v>
                </c:pt>
                <c:pt idx="609">
                  <c:v>675.35557515760058</c:v>
                </c:pt>
                <c:pt idx="610">
                  <c:v>692.91320952181024</c:v>
                </c:pt>
                <c:pt idx="611">
                  <c:v>710.92419308011449</c:v>
                </c:pt>
                <c:pt idx="612">
                  <c:v>729.40006686934487</c:v>
                </c:pt>
                <c:pt idx="613">
                  <c:v>748.35265696865633</c:v>
                </c:pt>
                <c:pt idx="614">
                  <c:v>767.79408106942356</c:v>
                </c:pt>
                <c:pt idx="615">
                  <c:v>787.7367551707506</c:v>
                </c:pt>
                <c:pt idx="616">
                  <c:v>808.19340040153725</c:v>
                </c:pt>
                <c:pt idx="617">
                  <c:v>829.17704996983355</c:v>
                </c:pt>
                <c:pt idx="618">
                  <c:v>850.70105624026155</c:v>
                </c:pt>
                <c:pt idx="619">
                  <c:v>872.77909794002767</c:v>
                </c:pt>
                <c:pt idx="620">
                  <c:v>895.42518749399414</c:v>
                </c:pt>
                <c:pt idx="621">
                  <c:v>918.65367848918652</c:v>
                </c:pt>
                <c:pt idx="622">
                  <c:v>942.47927326879812</c:v>
                </c:pt>
                <c:pt idx="623">
                  <c:v>966.91703065584034</c:v>
                </c:pt>
                <c:pt idx="624">
                  <c:v>991.98237380622891</c:v>
                </c:pt>
                <c:pt idx="625">
                  <c:v>1017.6910981909429</c:v>
                </c:pt>
                <c:pt idx="626">
                  <c:v>1044.0593797068088</c:v>
                </c:pt>
                <c:pt idx="627">
                  <c:v>1071.1037829151148</c:v>
                </c:pt>
                <c:pt idx="628">
                  <c:v>1098.8412694071333</c:v>
                </c:pt>
                <c:pt idx="629">
                  <c:v>1127.289206295319</c:v>
                </c:pt>
                <c:pt idx="630">
                  <c:v>1156.4653748287951</c:v>
                </c:pt>
                <c:pt idx="631">
                  <c:v>1186.3879791312811</c:v>
                </c:pt>
                <c:pt idx="632">
                  <c:v>1217.0756550596011</c:v>
                </c:pt>
                <c:pt idx="633">
                  <c:v>1248.5474791803067</c:v>
                </c:pt>
                <c:pt idx="634">
                  <c:v>1280.8229778618188</c:v>
                </c:pt>
                <c:pt idx="635">
                  <c:v>1313.9221364790578</c:v>
                </c:pt>
                <c:pt idx="636">
                  <c:v>1347.8654087271771</c:v>
                </c:pt>
                <c:pt idx="637">
                  <c:v>1382.6737260405848</c:v>
                </c:pt>
                <c:pt idx="638">
                  <c:v>1418.368507113091</c:v>
                </c:pt>
                <c:pt idx="639">
                  <c:v>1454.9716675144273</c:v>
                </c:pt>
                <c:pt idx="640">
                  <c:v>1492.5056293981011</c:v>
                </c:pt>
                <c:pt idx="641">
                  <c:v>1530.9933312948242</c:v>
                </c:pt>
                <c:pt idx="642">
                  <c:v>1570.4582379854423</c:v>
                </c:pt>
                <c:pt idx="643">
                  <c:v>1610.9243504464437</c:v>
                </c:pt>
                <c:pt idx="644">
                  <c:v>1652.4162158608881</c:v>
                </c:pt>
                <c:pt idx="645">
                  <c:v>1694.9589376865761</c:v>
                </c:pt>
                <c:pt idx="646">
                  <c:v>1738.578185772875</c:v>
                </c:pt>
                <c:pt idx="647">
                  <c:v>1783.3002065168012</c:v>
                </c:pt>
                <c:pt idx="648">
                  <c:v>1829.1518330482147</c:v>
                </c:pt>
                <c:pt idx="649">
                  <c:v>1876.1604954331099</c:v>
                </c:pt>
                <c:pt idx="650">
                  <c:v>1924.3542308834021</c:v>
                </c:pt>
                <c:pt idx="651">
                  <c:v>1973.7616939603681</c:v>
                </c:pt>
                <c:pt idx="652">
                  <c:v>2024.4121667581815</c:v>
                </c:pt>
                <c:pt idx="653">
                  <c:v>2076.3355690530802</c:v>
                </c:pt>
                <c:pt idx="654">
                  <c:v>2129.5624684023487</c:v>
                </c:pt>
                <c:pt idx="655">
                  <c:v>2184.1240901765996</c:v>
                </c:pt>
                <c:pt idx="656">
                  <c:v>2240.0523275073074</c:v>
                </c:pt>
                <c:pt idx="657">
                  <c:v>2297.3797511306352</c:v>
                </c:pt>
                <c:pt idx="658">
                  <c:v>2356.1396191072663</c:v>
                </c:pt>
                <c:pt idx="659">
                  <c:v>2416.3658863963469</c:v>
                </c:pt>
                <c:pt idx="660">
                  <c:v>2478.0932142606712</c:v>
                </c:pt>
                <c:pt idx="661">
                  <c:v>2541.3569794784325</c:v>
                </c:pt>
                <c:pt idx="662">
                  <c:v>2606.1932833354922</c:v>
                </c:pt>
                <c:pt idx="663">
                  <c:v>2672.638960370351</c:v>
                </c:pt>
                <c:pt idx="664">
                  <c:v>2740.7315868425449</c:v>
                </c:pt>
                <c:pt idx="665">
                  <c:v>2810.5094888929948</c:v>
                </c:pt>
                <c:pt idx="666">
                  <c:v>2882.0117503636056</c:v>
                </c:pt>
                <c:pt idx="667">
                  <c:v>2955.2782202406047</c:v>
                </c:pt>
                <c:pt idx="668">
                  <c:v>3030.3495196849412</c:v>
                </c:pt>
                <c:pt idx="669">
                  <c:v>3107.2670486102697</c:v>
                </c:pt>
                <c:pt idx="670">
                  <c:v>3186.0729917671447</c:v>
                </c:pt>
                <c:pt idx="671">
                  <c:v>3266.8103242895904</c:v>
                </c:pt>
                <c:pt idx="672">
                  <c:v>3349.5228166577008</c:v>
                </c:pt>
                <c:pt idx="673">
                  <c:v>3434.2550390277597</c:v>
                </c:pt>
                <c:pt idx="674">
                  <c:v>3521.0523648779472</c:v>
                </c:pt>
                <c:pt idx="675">
                  <c:v>3609.9609739157854</c:v>
                </c:pt>
                <c:pt idx="676">
                  <c:v>3701.0278541900557</c:v>
                </c:pt>
                <c:pt idx="677">
                  <c:v>3794.3008033469655</c:v>
                </c:pt>
                <c:pt idx="678">
                  <c:v>3889.8284289673888</c:v>
                </c:pt>
                <c:pt idx="679">
                  <c:v>3987.6601479186243</c:v>
                </c:pt>
                <c:pt idx="680">
                  <c:v>4087.8461846507093</c:v>
                </c:pt>
                <c:pt idx="681">
                  <c:v>4190.4375683639018</c:v>
                </c:pt>
                <c:pt idx="682">
                  <c:v>4295.4861289702003</c:v>
                </c:pt>
                <c:pt idx="683">
                  <c:v>4403.0444917680625</c:v>
                </c:pt>
                <c:pt idx="684">
                  <c:v>4513.1660707455103</c:v>
                </c:pt>
                <c:pt idx="685">
                  <c:v>4625.9050604227104</c:v>
                </c:pt>
                <c:pt idx="686">
                  <c:v>4741.316426141223</c:v>
                </c:pt>
                <c:pt idx="687">
                  <c:v>4859.4558927019998</c:v>
                </c:pt>
                <c:pt idx="688">
                  <c:v>4980.3799312510046</c:v>
                </c:pt>
                <c:pt idx="689">
                  <c:v>5104.1457443050494</c:v>
                </c:pt>
                <c:pt idx="690">
                  <c:v>5230.8112488075367</c:v>
                </c:pt>
                <c:pt idx="691">
                  <c:v>5360.4350570970091</c:v>
                </c:pt>
                <c:pt idx="692">
                  <c:v>5493.0764556681597</c:v>
                </c:pt>
                <c:pt idx="693">
                  <c:v>5628.7953815979954</c:v>
                </c:pt>
                <c:pt idx="694">
                  <c:v>5767.6523965062952</c:v>
                </c:pt>
                <c:pt idx="695">
                  <c:v>5909.7086579126708</c:v>
                </c:pt>
                <c:pt idx="696">
                  <c:v>6055.0258878476961</c:v>
                </c:pt>
                <c:pt idx="697">
                  <c:v>6203.6663385695547</c:v>
                </c:pt>
                <c:pt idx="698">
                  <c:v>6355.6927552322395</c:v>
                </c:pt>
                <c:pt idx="699">
                  <c:v>6511.1683353453</c:v>
                </c:pt>
                <c:pt idx="700">
                  <c:v>6670.1566848583843</c:v>
                </c:pt>
                <c:pt idx="701">
                  <c:v>6832.7217706992924</c:v>
                </c:pt>
                <c:pt idx="702">
                  <c:v>6998.9278695869343</c:v>
                </c:pt>
                <c:pt idx="703">
                  <c:v>7168.8395129344035</c:v>
                </c:pt>
                <c:pt idx="704">
                  <c:v>7342.5214276521256</c:v>
                </c:pt>
                <c:pt idx="705">
                  <c:v>7520.0384726534448</c:v>
                </c:pt>
                <c:pt idx="706">
                  <c:v>7701.455570860403</c:v>
                </c:pt>
                <c:pt idx="707">
                  <c:v>7886.8376364993692</c:v>
                </c:pt>
                <c:pt idx="708">
                  <c:v>8076.2494974717138</c:v>
                </c:pt>
                <c:pt idx="709">
                  <c:v>8269.7558125778251</c:v>
                </c:pt>
                <c:pt idx="710">
                  <c:v>8467.420983366721</c:v>
                </c:pt>
                <c:pt idx="711">
                  <c:v>8669.3090603780838</c:v>
                </c:pt>
                <c:pt idx="712">
                  <c:v>8875.483643537882</c:v>
                </c:pt>
                <c:pt idx="713">
                  <c:v>9086.0077764630823</c:v>
                </c:pt>
                <c:pt idx="714">
                  <c:v>9300.9438344262217</c:v>
                </c:pt>
                <c:pt idx="715">
                  <c:v>9520.3534057251291</c:v>
                </c:pt>
                <c:pt idx="716">
                  <c:v>9744.297166200131</c:v>
                </c:pt>
                <c:pt idx="717">
                  <c:v>9972.8347466351188</c:v>
                </c:pt>
                <c:pt idx="718">
                  <c:v>10206.024592777174</c:v>
                </c:pt>
                <c:pt idx="719">
                  <c:v>10443.92381770559</c:v>
                </c:pt>
                <c:pt idx="720">
                  <c:v>10686.588046279132</c:v>
                </c:pt>
                <c:pt idx="721">
                  <c:v>10934.071251388988</c:v>
                </c:pt>
                <c:pt idx="722">
                  <c:v>11186.425581744003</c:v>
                </c:pt>
                <c:pt idx="723">
                  <c:v>11443.701180915199</c:v>
                </c:pt>
                <c:pt idx="724">
                  <c:v>11705.945997367555</c:v>
                </c:pt>
                <c:pt idx="725">
                  <c:v>11973.205585209806</c:v>
                </c:pt>
                <c:pt idx="726">
                  <c:v>12245.522895395718</c:v>
                </c:pt>
                <c:pt idx="727">
                  <c:v>12522.938057116777</c:v>
                </c:pt>
                <c:pt idx="728">
                  <c:v>12805.488149130448</c:v>
                </c:pt>
                <c:pt idx="729">
                  <c:v>13093.206960778905</c:v>
                </c:pt>
                <c:pt idx="730">
                  <c:v>13386.124742459671</c:v>
                </c:pt>
                <c:pt idx="731">
                  <c:v>13684.267945324349</c:v>
                </c:pt>
                <c:pt idx="732">
                  <c:v>13987.658949994111</c:v>
                </c:pt>
                <c:pt idx="733">
                  <c:v>14296.315784095405</c:v>
                </c:pt>
                <c:pt idx="734">
                  <c:v>14610.251828440089</c:v>
                </c:pt>
                <c:pt idx="735">
                  <c:v>14929.475511694143</c:v>
                </c:pt>
                <c:pt idx="736">
                  <c:v>15253.989993402231</c:v>
                </c:pt>
                <c:pt idx="737">
                  <c:v>15583.792835263685</c:v>
                </c:pt>
                <c:pt idx="738">
                  <c:v>15918.875660584552</c:v>
                </c:pt>
                <c:pt idx="739">
                  <c:v>16259.2238018649</c:v>
                </c:pt>
                <c:pt idx="740">
                  <c:v>16604.815936515693</c:v>
                </c:pt>
                <c:pt idx="741">
                  <c:v>16955.623710744949</c:v>
                </c:pt>
                <c:pt idx="742">
                  <c:v>17311.611351691252</c:v>
                </c:pt>
                <c:pt idx="743">
                  <c:v>17672.735267941312</c:v>
                </c:pt>
                <c:pt idx="744">
                  <c:v>18038.943638614466</c:v>
                </c:pt>
                <c:pt idx="745">
                  <c:v>18410.175991259781</c:v>
                </c:pt>
                <c:pt idx="746">
                  <c:v>18786.362768878884</c:v>
                </c:pt>
                <c:pt idx="747">
                  <c:v>19167.424886450171</c:v>
                </c:pt>
                <c:pt idx="748">
                  <c:v>19553.273277411896</c:v>
                </c:pt>
                <c:pt idx="749">
                  <c:v>19943.808430641766</c:v>
                </c:pt>
                <c:pt idx="750">
                  <c:v>20338.919918554686</c:v>
                </c:pt>
                <c:pt idx="751">
                  <c:v>20738.485917039943</c:v>
                </c:pt>
                <c:pt idx="752">
                  <c:v>21142.372718054881</c:v>
                </c:pt>
                <c:pt idx="753">
                  <c:v>21550.434235802732</c:v>
                </c:pt>
                <c:pt idx="754">
                  <c:v>21962.511507535342</c:v>
                </c:pt>
                <c:pt idx="755">
                  <c:v>22378.432190144529</c:v>
                </c:pt>
                <c:pt idx="756">
                  <c:v>22798.010053831851</c:v>
                </c:pt>
                <c:pt idx="757">
                  <c:v>23221.044474289905</c:v>
                </c:pt>
                <c:pt idx="758">
                  <c:v>23647.319924962256</c:v>
                </c:pt>
                <c:pt idx="759">
                  <c:v>24076.605471112118</c:v>
                </c:pt>
                <c:pt idx="760">
                  <c:v>24508.654267579019</c:v>
                </c:pt>
                <c:pt idx="761">
                  <c:v>24943.203062277316</c:v>
                </c:pt>
                <c:pt idx="762">
                  <c:v>25379.971707658027</c:v>
                </c:pt>
                <c:pt idx="763">
                  <c:v>25818.66268254257</c:v>
                </c:pt>
                <c:pt idx="764">
                  <c:v>26258.960626919419</c:v>
                </c:pt>
                <c:pt idx="765">
                  <c:v>26700.531892492661</c:v>
                </c:pt>
                <c:pt idx="766">
                  <c:v>27143.024111970211</c:v>
                </c:pt>
                <c:pt idx="767">
                  <c:v>27586.065790285309</c:v>
                </c:pt>
                <c:pt idx="768">
                  <c:v>28029.265921154729</c:v>
                </c:pt>
                <c:pt idx="769">
                  <c:v>28472.213632591582</c:v>
                </c:pt>
                <c:pt idx="770">
                  <c:v>28914.477865206765</c:v>
                </c:pt>
                <c:pt idx="771">
                  <c:v>29355.607087351193</c:v>
                </c:pt>
                <c:pt idx="772">
                  <c:v>29795.129051370393</c:v>
                </c:pt>
                <c:pt idx="773">
                  <c:v>30232.550595459099</c:v>
                </c:pt>
                <c:pt idx="774">
                  <c:v>30667.357495817509</c:v>
                </c:pt>
                <c:pt idx="775">
                  <c:v>31099.01437402394</c:v>
                </c:pt>
                <c:pt idx="776">
                  <c:v>31526.964664735555</c:v>
                </c:pt>
                <c:pt idx="777">
                  <c:v>31950.630649027313</c:v>
                </c:pt>
                <c:pt idx="778">
                  <c:v>32369.413558858821</c:v>
                </c:pt>
                <c:pt idx="779">
                  <c:v>32782.693758325055</c:v>
                </c:pt>
                <c:pt idx="780">
                  <c:v>33189.831007499211</c:v>
                </c:pt>
                <c:pt idx="781">
                  <c:v>33590.164814801225</c:v>
                </c:pt>
                <c:pt idx="782">
                  <c:v>33983.014883933189</c:v>
                </c:pt>
                <c:pt idx="783">
                  <c:v>34367.681661494062</c:v>
                </c:pt>
                <c:pt idx="784">
                  <c:v>34743.446991435492</c:v>
                </c:pt>
                <c:pt idx="785">
                  <c:v>35109.574882522415</c:v>
                </c:pt>
                <c:pt idx="786">
                  <c:v>35465.312394930312</c:v>
                </c:pt>
                <c:pt idx="787">
                  <c:v>35809.89065203035</c:v>
                </c:pt>
                <c:pt idx="788">
                  <c:v>36142.525983281928</c:v>
                </c:pt>
                <c:pt idx="789">
                  <c:v>36462.421203965649</c:v>
                </c:pt>
                <c:pt idx="790">
                  <c:v>36768.767037239304</c:v>
                </c:pt>
                <c:pt idx="791">
                  <c:v>37060.743683685621</c:v>
                </c:pt>
                <c:pt idx="792">
                  <c:v>37337.522543133884</c:v>
                </c:pt>
                <c:pt idx="793">
                  <c:v>37598.268093063984</c:v>
                </c:pt>
                <c:pt idx="794">
                  <c:v>37842.139927366705</c:v>
                </c:pt>
                <c:pt idx="795">
                  <c:v>38068.294958580824</c:v>
                </c:pt>
                <c:pt idx="796">
                  <c:v>38275.889786008061</c:v>
                </c:pt>
                <c:pt idx="797">
                  <c:v>38464.083231272241</c:v>
                </c:pt>
                <c:pt idx="798">
                  <c:v>38632.039041957585</c:v>
                </c:pt>
                <c:pt idx="799">
                  <c:v>38778.928762923104</c:v>
                </c:pt>
                <c:pt idx="800">
                  <c:v>38903.934773739435</c:v>
                </c:pt>
                <c:pt idx="801">
                  <c:v>39006.253489436836</c:v>
                </c:pt>
                <c:pt idx="802">
                  <c:v>39085.098720374583</c:v>
                </c:pt>
                <c:pt idx="803">
                  <c:v>39139.705185556079</c:v>
                </c:pt>
                <c:pt idx="804">
                  <c:v>39169.332172111594</c:v>
                </c:pt>
                <c:pt idx="805">
                  <c:v>39173.267331955765</c:v>
                </c:pt>
                <c:pt idx="806">
                  <c:v>39150.830604811374</c:v>
                </c:pt>
                <c:pt idx="807">
                  <c:v>39101.378254864692</c:v>
                </c:pt>
                <c:pt idx="808">
                  <c:v>39024.30700630819</c:v>
                </c:pt>
                <c:pt idx="809">
                  <c:v>38919.058260923441</c:v>
                </c:pt>
                <c:pt idx="810">
                  <c:v>38785.122378692671</c:v>
                </c:pt>
                <c:pt idx="811">
                  <c:v>38622.043000193727</c:v>
                </c:pt>
                <c:pt idx="812">
                  <c:v>38429.421387275594</c:v>
                </c:pt>
                <c:pt idx="813">
                  <c:v>38206.920756220235</c:v>
                </c:pt>
                <c:pt idx="814">
                  <c:v>37954.270575317387</c:v>
                </c:pt>
                <c:pt idx="815">
                  <c:v>37671.270796529825</c:v>
                </c:pt>
                <c:pt idx="816">
                  <c:v>37357.795988730788</c:v>
                </c:pt>
                <c:pt idx="817">
                  <c:v>37013.79933789873</c:v>
                </c:pt>
                <c:pt idx="818">
                  <c:v>36639.316477674496</c:v>
                </c:pt>
                <c:pt idx="819">
                  <c:v>36234.469111884384</c:v>
                </c:pt>
                <c:pt idx="820">
                  <c:v>35799.468389018686</c:v>
                </c:pt>
                <c:pt idx="821">
                  <c:v>35334.617987301375</c:v>
                </c:pt>
                <c:pt idx="822">
                  <c:v>34840.316867924303</c:v>
                </c:pt>
                <c:pt idx="823">
                  <c:v>34317.061653288183</c:v>
                </c:pt>
                <c:pt idx="824">
                  <c:v>33765.448586759732</c:v>
                </c:pt>
                <c:pt idx="825">
                  <c:v>33186.175030542276</c:v>
                </c:pt>
                <c:pt idx="826">
                  <c:v>32580.040458842352</c:v>
                </c:pt>
                <c:pt idx="827">
                  <c:v>31947.946904613302</c:v>
                </c:pt>
                <c:pt idx="828">
                  <c:v>31290.898819836912</c:v>
                </c:pt>
                <c:pt idx="829">
                  <c:v>30610.002311593005</c:v>
                </c:pt>
                <c:pt idx="830">
                  <c:v>29906.463719099305</c:v>
                </c:pt>
                <c:pt idx="831">
                  <c:v>29181.587500524565</c:v>
                </c:pt>
                <c:pt idx="832">
                  <c:v>28436.773402687075</c:v>
                </c:pt>
                <c:pt idx="833">
                  <c:v>27673.512891783379</c:v>
                </c:pt>
                <c:pt idx="834">
                  <c:v>26893.384829039318</c:v>
                </c:pt>
                <c:pt idx="835">
                  <c:v>26098.050381636611</c:v>
                </c:pt>
                <c:pt idx="836">
                  <c:v>25289.247166419187</c:v>
                </c:pt>
                <c:pt idx="837">
                  <c:v>24468.78263169351</c:v>
                </c:pt>
                <c:pt idx="838">
                  <c:v>23638.526690853701</c:v>
                </c:pt>
                <c:pt idx="839">
                  <c:v>22800.403630523324</c:v>
                </c:pt>
                <c:pt idx="840">
                  <c:v>21956.383325322378</c:v>
                </c:pt>
                <c:pt idx="841">
                  <c:v>21108.471801148225</c:v>
                </c:pt>
                <c:pt idx="842">
                  <c:v>20258.701198877316</c:v>
                </c:pt>
                <c:pt idx="843">
                  <c:v>19409.119200518711</c:v>
                </c:pt>
                <c:pt idx="844">
                  <c:v>18561.777989928334</c:v>
                </c:pt>
                <c:pt idx="845">
                  <c:v>17718.72283005467</c:v>
                </c:pt>
                <c:pt idx="846">
                  <c:v>16881.980348154961</c:v>
                </c:pt>
                <c:pt idx="847">
                  <c:v>16053.546629294515</c:v>
                </c:pt>
                <c:pt idx="848">
                  <c:v>15235.375226528538</c:v>
                </c:pt>
                <c:pt idx="849">
                  <c:v>14429.365203252783</c:v>
                </c:pt>
                <c:pt idx="850">
                  <c:v>13637.349329090041</c:v>
                </c:pt>
                <c:pt idx="851">
                  <c:v>12861.082555151272</c:v>
                </c:pt>
                <c:pt idx="852">
                  <c:v>12102.230897377192</c:v>
                </c:pt>
                <c:pt idx="853">
                  <c:v>11362.360857749769</c:v>
                </c:pt>
                <c:pt idx="854">
                  <c:v>10642.92951230071</c:v>
                </c:pt>
                <c:pt idx="855">
                  <c:v>9945.2753919071438</c:v>
                </c:pt>
                <c:pt idx="856">
                  <c:v>9270.6102767492775</c:v>
                </c:pt>
                <c:pt idx="857">
                  <c:v>8620.0120179500227</c:v>
                </c:pt>
                <c:pt idx="858">
                  <c:v>7994.4184903093301</c:v>
                </c:pt>
                <c:pt idx="859">
                  <c:v>7394.6227682099197</c:v>
                </c:pt>
                <c:pt idx="860">
                  <c:v>6821.2696027992824</c:v>
                </c:pt>
                <c:pt idx="861">
                  <c:v>6274.8532625810913</c:v>
                </c:pt>
                <c:pt idx="862">
                  <c:v>5755.7167817751424</c:v>
                </c:pt>
                <c:pt idx="863">
                  <c:v>5264.0526414888654</c:v>
                </c:pt>
                <c:pt idx="864">
                  <c:v>4799.9048881890985</c:v>
                </c:pt>
                <c:pt idx="865">
                  <c:v>4363.1726725409744</c:v>
                </c:pt>
                <c:pt idx="866">
                  <c:v>3953.6151697918453</c:v>
                </c:pt>
                <c:pt idx="867">
                  <c:v>3570.8578209782122</c:v>
                </c:pt>
                <c:pt idx="868">
                  <c:v>3214.3998127894965</c:v>
                </c:pt>
                <c:pt idx="869">
                  <c:v>2883.6226934342303</c:v>
                </c:pt>
                <c:pt idx="870">
                  <c:v>2577.8000028136526</c:v>
                </c:pt>
                <c:pt idx="871">
                  <c:v>2296.1077782022462</c:v>
                </c:pt>
                <c:pt idx="872">
                  <c:v>2037.6357819246257</c:v>
                </c:pt>
                <c:pt idx="873">
                  <c:v>1801.3992856201451</c:v>
                </c:pt>
                <c:pt idx="874">
                  <c:v>1586.3512369626578</c:v>
                </c:pt>
                <c:pt idx="875">
                  <c:v>1391.3946294415118</c:v>
                </c:pt>
                <c:pt idx="876">
                  <c:v>1215.3948942156896</c:v>
                </c:pt>
                <c:pt idx="877">
                  <c:v>1057.1921352339141</c:v>
                </c:pt>
                <c:pt idx="878">
                  <c:v>915.61303477409081</c:v>
                </c:pt>
                <c:pt idx="879">
                  <c:v>789.48226619101592</c:v>
                </c:pt>
                <c:pt idx="880">
                  <c:v>677.63326375716815</c:v>
                </c:pt>
                <c:pt idx="881">
                  <c:v>578.91821571588298</c:v>
                </c:pt>
                <c:pt idx="882">
                  <c:v>492.21716561915179</c:v>
                </c:pt>
                <c:pt idx="883">
                  <c:v>416.44612818326226</c:v>
                </c:pt>
                <c:pt idx="884">
                  <c:v>350.56414868421831</c:v>
                </c:pt>
                <c:pt idx="885">
                  <c:v>293.57925869505397</c:v>
                </c:pt>
                <c:pt idx="886">
                  <c:v>244.55330507251443</c:v>
                </c:pt>
                <c:pt idx="887">
                  <c:v>202.6056528556212</c:v>
                </c:pt>
                <c:pt idx="888">
                  <c:v>166.91578548522199</c:v>
                </c:pt>
                <c:pt idx="889">
                  <c:v>136.72484687462207</c:v>
                </c:pt>
                <c:pt idx="890">
                  <c:v>111.33618880396844</c:v>
                </c:pt>
                <c:pt idx="891">
                  <c:v>90.115003407882242</c:v>
                </c:pt>
                <c:pt idx="892">
                  <c:v>72.4871338116331</c:v>
                </c:pt>
                <c:pt idx="893">
                  <c:v>57.937165996022166</c:v>
                </c:pt>
                <c:pt idx="894">
                  <c:v>46.005911607741929</c:v>
                </c:pt>
                <c:pt idx="895">
                  <c:v>36.28739467781724</c:v>
                </c:pt>
                <c:pt idx="896">
                  <c:v>28.425455184301526</c:v>
                </c:pt>
                <c:pt idx="897">
                  <c:v>22.110079327073791</c:v>
                </c:pt>
                <c:pt idx="898">
                  <c:v>17.073560600429289</c:v>
                </c:pt>
                <c:pt idx="899">
                  <c:v>13.086587660472754</c:v>
                </c:pt>
                <c:pt idx="900">
                  <c:v>9.9543450542810668</c:v>
                </c:pt>
                <c:pt idx="901">
                  <c:v>7.5127016058708094</c:v>
                </c:pt>
                <c:pt idx="902">
                  <c:v>5.6245491501206475</c:v>
                </c:pt>
                <c:pt idx="903">
                  <c:v>4.1763418670811188</c:v>
                </c:pt>
                <c:pt idx="904">
                  <c:v>3.0748741587307098</c:v>
                </c:pt>
                <c:pt idx="905">
                  <c:v>2.2443232393998458</c:v>
                </c:pt>
                <c:pt idx="906">
                  <c:v>1.6235717249386941</c:v>
                </c:pt>
                <c:pt idx="907">
                  <c:v>1.163815773860404</c:v>
                </c:pt>
                <c:pt idx="908">
                  <c:v>0.82645594549470369</c:v>
                </c:pt>
                <c:pt idx="909">
                  <c:v>0.5812610046919876</c:v>
                </c:pt>
                <c:pt idx="910">
                  <c:v>0.40478945287534235</c:v>
                </c:pt>
                <c:pt idx="911">
                  <c:v>0.27904956623354132</c:v>
                </c:pt>
                <c:pt idx="912">
                  <c:v>0.19037608126382644</c:v>
                </c:pt>
                <c:pt idx="913">
                  <c:v>0.12850024869729401</c:v>
                </c:pt>
                <c:pt idx="914">
                  <c:v>8.5789610834955413E-2</c:v>
                </c:pt>
                <c:pt idx="915">
                  <c:v>5.6634358398350355E-2</c:v>
                </c:pt>
                <c:pt idx="916">
                  <c:v>3.695829964542062E-2</c:v>
                </c:pt>
                <c:pt idx="917">
                  <c:v>2.3834140617381525E-2</c:v>
                </c:pt>
                <c:pt idx="918">
                  <c:v>1.5184759013617349E-2</c:v>
                </c:pt>
                <c:pt idx="919">
                  <c:v>9.554303947824935E-3</c:v>
                </c:pt>
                <c:pt idx="920">
                  <c:v>5.9351429145924582E-3</c:v>
                </c:pt>
                <c:pt idx="921">
                  <c:v>3.6388052538507379E-3</c:v>
                </c:pt>
                <c:pt idx="922">
                  <c:v>2.2010639899844252E-3</c:v>
                </c:pt>
                <c:pt idx="923">
                  <c:v>1.3131053180924779E-3</c:v>
                </c:pt>
                <c:pt idx="924">
                  <c:v>7.7232890959179942E-4</c:v>
                </c:pt>
                <c:pt idx="925">
                  <c:v>4.4769222553580533E-4</c:v>
                </c:pt>
                <c:pt idx="926">
                  <c:v>2.556617823925704E-4</c:v>
                </c:pt>
                <c:pt idx="927">
                  <c:v>1.4377759263415945E-4</c:v>
                </c:pt>
                <c:pt idx="928">
                  <c:v>7.9594201529727053E-5</c:v>
                </c:pt>
                <c:pt idx="929">
                  <c:v>4.3356838910900778E-5</c:v>
                </c:pt>
                <c:pt idx="930">
                  <c:v>2.3229304057283905E-5</c:v>
                </c:pt>
                <c:pt idx="931">
                  <c:v>1.2235700556817341E-5</c:v>
                </c:pt>
                <c:pt idx="932">
                  <c:v>6.3334777911474981E-6</c:v>
                </c:pt>
                <c:pt idx="933">
                  <c:v>3.2201647663309925E-6</c:v>
                </c:pt>
                <c:pt idx="934">
                  <c:v>1.6074328307460854E-6</c:v>
                </c:pt>
                <c:pt idx="935">
                  <c:v>7.874039984893255E-7</c:v>
                </c:pt>
                <c:pt idx="936">
                  <c:v>3.7831896731644068E-7</c:v>
                </c:pt>
                <c:pt idx="937">
                  <c:v>1.7819454363559081E-7</c:v>
                </c:pt>
                <c:pt idx="938">
                  <c:v>8.2239561739973432E-8</c:v>
                </c:pt>
                <c:pt idx="939">
                  <c:v>3.7169411005685453E-8</c:v>
                </c:pt>
                <c:pt idx="940">
                  <c:v>1.6442635291086899E-8</c:v>
                </c:pt>
                <c:pt idx="941">
                  <c:v>7.1153152835192178E-9</c:v>
                </c:pt>
                <c:pt idx="942">
                  <c:v>3.0102571646919087E-9</c:v>
                </c:pt>
                <c:pt idx="943">
                  <c:v>1.2443511988107156E-9</c:v>
                </c:pt>
                <c:pt idx="944">
                  <c:v>5.0228330150399671E-10</c:v>
                </c:pt>
                <c:pt idx="945">
                  <c:v>1.9785657534972635E-10</c:v>
                </c:pt>
                <c:pt idx="946">
                  <c:v>7.6009997176162131E-11</c:v>
                </c:pt>
                <c:pt idx="947">
                  <c:v>2.84593297542368E-11</c:v>
                </c:pt>
                <c:pt idx="948">
                  <c:v>1.0378154496048539E-11</c:v>
                </c:pt>
                <c:pt idx="949">
                  <c:v>3.6834709630616714E-12</c:v>
                </c:pt>
                <c:pt idx="950">
                  <c:v>1.2715350053657367E-12</c:v>
                </c:pt>
                <c:pt idx="951">
                  <c:v>4.2659679240399679E-13</c:v>
                </c:pt>
                <c:pt idx="952">
                  <c:v>1.3899559140039331E-13</c:v>
                </c:pt>
                <c:pt idx="953">
                  <c:v>4.3948711038259176E-14</c:v>
                </c:pt>
                <c:pt idx="954">
                  <c:v>1.3474471353454186E-14</c:v>
                </c:pt>
                <c:pt idx="955">
                  <c:v>4.0026505556910654E-15</c:v>
                </c:pt>
                <c:pt idx="956">
                  <c:v>1.1510512851037094E-15</c:v>
                </c:pt>
                <c:pt idx="957">
                  <c:v>3.2017250558871114E-16</c:v>
                </c:pt>
                <c:pt idx="958">
                  <c:v>8.6067148878108097E-17</c:v>
                </c:pt>
                <c:pt idx="959">
                  <c:v>2.2339146519391897E-17</c:v>
                </c:pt>
                <c:pt idx="960">
                  <c:v>5.5933643816386398E-18</c:v>
                </c:pt>
                <c:pt idx="961">
                  <c:v>1.3497340240341366E-18</c:v>
                </c:pt>
                <c:pt idx="962">
                  <c:v>3.1359728861411534E-19</c:v>
                </c:pt>
                <c:pt idx="963">
                  <c:v>7.0083360320122245E-20</c:v>
                </c:pt>
                <c:pt idx="964">
                  <c:v>1.5049922994592957E-20</c:v>
                </c:pt>
                <c:pt idx="965">
                  <c:v>3.1022518284973131E-21</c:v>
                </c:pt>
                <c:pt idx="966">
                  <c:v>6.131659582108579E-22</c:v>
                </c:pt>
                <c:pt idx="967">
                  <c:v>1.1608065977765303E-22</c:v>
                </c:pt>
                <c:pt idx="968">
                  <c:v>2.1024839265139713E-23</c:v>
                </c:pt>
                <c:pt idx="969">
                  <c:v>3.6390984443283097E-24</c:v>
                </c:pt>
                <c:pt idx="970">
                  <c:v>6.012116564581209E-25</c:v>
                </c:pt>
                <c:pt idx="971">
                  <c:v>9.4689999451729727E-26</c:v>
                </c:pt>
                <c:pt idx="972">
                  <c:v>1.4199752777615693E-26</c:v>
                </c:pt>
                <c:pt idx="973">
                  <c:v>2.0248833006782003E-27</c:v>
                </c:pt>
                <c:pt idx="974">
                  <c:v>2.7421409402785167E-28</c:v>
                </c:pt>
                <c:pt idx="975">
                  <c:v>3.5217875148890566E-29</c:v>
                </c:pt>
                <c:pt idx="976">
                  <c:v>4.2836878114131764E-30</c:v>
                </c:pt>
                <c:pt idx="977">
                  <c:v>4.9276026943958952E-31</c:v>
                </c:pt>
                <c:pt idx="978">
                  <c:v>5.352818417669627E-32</c:v>
                </c:pt>
                <c:pt idx="979">
                  <c:v>5.4828636231563307E-33</c:v>
                </c:pt>
                <c:pt idx="980">
                  <c:v>5.2874052644926765E-34</c:v>
                </c:pt>
                <c:pt idx="981">
                  <c:v>4.7929468955943052E-35</c:v>
                </c:pt>
                <c:pt idx="982">
                  <c:v>4.0774082976252398E-36</c:v>
                </c:pt>
                <c:pt idx="983">
                  <c:v>3.2498674999005393E-37</c:v>
                </c:pt>
                <c:pt idx="984">
                  <c:v>2.4227376482306495E-38</c:v>
                </c:pt>
                <c:pt idx="985">
                  <c:v>1.6863450254595659E-39</c:v>
                </c:pt>
                <c:pt idx="986">
                  <c:v>1.093971338489994E-40</c:v>
                </c:pt>
                <c:pt idx="987">
                  <c:v>6.602138792177508E-42</c:v>
                </c:pt>
                <c:pt idx="988">
                  <c:v>3.6996560463952755E-43</c:v>
                </c:pt>
                <c:pt idx="989">
                  <c:v>1.9212918903277982E-44</c:v>
                </c:pt>
                <c:pt idx="990">
                  <c:v>9.2281767076988094E-46</c:v>
                </c:pt>
                <c:pt idx="991">
                  <c:v>4.091114468345114E-47</c:v>
                </c:pt>
                <c:pt idx="992">
                  <c:v>1.6705517688971822E-48</c:v>
                </c:pt>
                <c:pt idx="993">
                  <c:v>6.2695503857843624E-50</c:v>
                </c:pt>
                <c:pt idx="994">
                  <c:v>2.1578046555032342E-51</c:v>
                </c:pt>
                <c:pt idx="995">
                  <c:v>6.7952142038520801E-53</c:v>
                </c:pt>
                <c:pt idx="996">
                  <c:v>1.9534385360561749E-54</c:v>
                </c:pt>
                <c:pt idx="997">
                  <c:v>5.1140595130021039E-56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994816"/>
        <c:axId val="74995968"/>
      </c:scatterChart>
      <c:valAx>
        <c:axId val="74994816"/>
        <c:scaling>
          <c:logBase val="10"/>
          <c:orientation val="minMax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λ, 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4995968"/>
        <c:crosses val="autoZero"/>
        <c:crossBetween val="midCat"/>
      </c:valAx>
      <c:valAx>
        <c:axId val="74995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one"/>
        <c:crossAx val="749948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7904072295755289"/>
          <c:y val="0.18534073694409844"/>
          <c:w val="0.16198046746156558"/>
          <c:h val="0.24518927618591321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73C1A63D-9C2A-4C53-A4EF-CED74397B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32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CD93486-C1C6-477F-A38D-1EDA321042E3}" type="datetimeFigureOut">
              <a:rPr lang="en-US" smtClean="0"/>
              <a:pPr/>
              <a:t>8/17/2014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A162C41-10B1-4EF8-BF12-FF06E2C59D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52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2C41-10B1-4EF8-BF12-FF06E2C59D03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VLogo_3D_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5738" y="5943600"/>
            <a:ext cx="22272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3957935"/>
            <a:ext cx="4954587" cy="11181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2587" y="5253335"/>
            <a:ext cx="4954587" cy="46166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9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64770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NVIDIA </a:t>
            </a:r>
            <a:r>
              <a:rPr lang="en-GB" sz="1200" dirty="0" err="1" smtClean="0"/>
              <a:t>WaveWorks</a:t>
            </a:r>
            <a:endParaRPr lang="en-GB" sz="1200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344488" indent="-344488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4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4"/>
        </a:buBlip>
        <a:defRPr sz="2000" b="1">
          <a:solidFill>
            <a:schemeClr val="tx1"/>
          </a:solidFill>
          <a:latin typeface="+mn-lt"/>
        </a:defRPr>
      </a:lvl2pPr>
      <a:lvl3pPr marL="1371600" indent="-282575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4"/>
        </a:buBlip>
        <a:defRPr sz="2400" b="1">
          <a:solidFill>
            <a:schemeClr val="tx1"/>
          </a:solidFill>
          <a:latin typeface="+mn-lt"/>
        </a:defRPr>
      </a:lvl3pPr>
      <a:lvl4pPr marL="17748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iki.nvidia.com/engwiki/index.php/Image:Ocean_cufft_runtime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iki.nvidia.com/engwiki/index.php/Image:Ocean_cufft_init.p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381000" y="3957638"/>
            <a:ext cx="4954588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NVIDIA </a:t>
            </a:r>
            <a:r>
              <a:rPr lang="en-US" dirty="0" err="1" smtClean="0"/>
              <a:t>WaveWorks</a:t>
            </a:r>
            <a:r>
              <a:rPr lang="en-US" dirty="0" smtClean="0"/>
              <a:t> </a:t>
            </a:r>
            <a:r>
              <a:rPr lang="en-US" dirty="0" smtClean="0"/>
              <a:t>1.6</a:t>
            </a:r>
            <a:endParaRPr lang="en-US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 pipeline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1295400"/>
            <a:ext cx="7640445" cy="4114800"/>
            <a:chOff x="784302" y="876300"/>
            <a:chExt cx="10188499" cy="4821920"/>
          </a:xfrm>
          <a:effectLst/>
        </p:grpSpPr>
        <p:pic>
          <p:nvPicPr>
            <p:cNvPr id="5" name="Picture 2" descr="Image:Ocean cufft runtime.png">
              <a:hlinkClick r:id="rId2" tooltip="Image:Ocean cufft runtime.png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876300"/>
              <a:ext cx="8077201" cy="4821920"/>
            </a:xfrm>
            <a:prstGeom prst="rect">
              <a:avLst/>
            </a:prstGeom>
            <a:noFill/>
          </p:spPr>
        </p:pic>
        <p:pic>
          <p:nvPicPr>
            <p:cNvPr id="6" name="Picture 2" descr="Image:Ocean cufft init.png">
              <a:hlinkClick r:id="rId4" tooltip="Image:Ocean cufft init.png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4302" y="1742599"/>
              <a:ext cx="3405114" cy="3116546"/>
            </a:xfrm>
            <a:prstGeom prst="rect">
              <a:avLst/>
            </a:prstGeom>
            <a:noFill/>
          </p:spPr>
        </p:pic>
      </p:grpSp>
      <p:sp>
        <p:nvSpPr>
          <p:cNvPr id="7" name="Rounded Rectangle 6"/>
          <p:cNvSpPr/>
          <p:nvPr/>
        </p:nvSpPr>
        <p:spPr>
          <a:xfrm>
            <a:off x="776376" y="5629274"/>
            <a:ext cx="2518196" cy="390526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Per-</a:t>
            </a:r>
            <a:r>
              <a:rPr lang="en-US" sz="1200" dirty="0" err="1" smtClean="0">
                <a:solidFill>
                  <a:schemeClr val="tx1"/>
                </a:solidFill>
              </a:rPr>
              <a:t>params</a:t>
            </a:r>
            <a:r>
              <a:rPr lang="en-US" sz="1200" dirty="0" smtClean="0">
                <a:solidFill>
                  <a:schemeClr val="tx1"/>
                </a:solidFill>
              </a:rPr>
              <a:t>-change (CUDA/CPU)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55307" y="5629274"/>
            <a:ext cx="3804083" cy="390526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Per-frame (CUDA/CPU)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91400" y="5629274"/>
            <a:ext cx="1038074" cy="390526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 smtClean="0">
                <a:solidFill>
                  <a:schemeClr val="tx1"/>
                </a:solidFill>
              </a:rPr>
              <a:t>Per-frame (PS)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584775"/>
          </a:xfrm>
        </p:spPr>
        <p:txBody>
          <a:bodyPr/>
          <a:lstStyle/>
          <a:p>
            <a:r>
              <a:rPr lang="en-US" dirty="0" smtClean="0"/>
              <a:t>Overview of Version 1.5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572000" cy="4953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sz="2000" dirty="0" smtClean="0"/>
              <a:t>Multi-res simulation for 64,000 : 1 length range</a:t>
            </a:r>
          </a:p>
          <a:p>
            <a:pPr>
              <a:buFont typeface="Wingdings" pitchFamily="2" charset="2"/>
              <a:buChar char="§"/>
            </a:pPr>
            <a:endParaRPr lang="en-GB" sz="2000" dirty="0" smtClean="0"/>
          </a:p>
          <a:p>
            <a:pPr>
              <a:buFont typeface="Wingdings" pitchFamily="2" charset="2"/>
              <a:buChar char="§"/>
            </a:pPr>
            <a:r>
              <a:rPr lang="en-GB" sz="2000" dirty="0" smtClean="0"/>
              <a:t>Geometry </a:t>
            </a:r>
            <a:r>
              <a:rPr lang="en-GB" sz="2000" dirty="0" err="1" smtClean="0"/>
              <a:t>LODing</a:t>
            </a:r>
            <a:endParaRPr lang="en-GB" sz="2000" dirty="0" smtClean="0"/>
          </a:p>
          <a:p>
            <a:pPr lvl="1">
              <a:buFont typeface="Wingdings" pitchFamily="2" charset="2"/>
              <a:buChar char="§"/>
            </a:pPr>
            <a:r>
              <a:rPr lang="en-GB" sz="1600" dirty="0" smtClean="0"/>
              <a:t>Coarse level: quad tree</a:t>
            </a:r>
          </a:p>
          <a:p>
            <a:pPr lvl="1">
              <a:buFont typeface="Wingdings" pitchFamily="2" charset="2"/>
              <a:buChar char="§"/>
            </a:pPr>
            <a:r>
              <a:rPr lang="en-GB" sz="1600" dirty="0" smtClean="0"/>
              <a:t>Fine level, D3D9/10: geo-morphing</a:t>
            </a:r>
          </a:p>
          <a:p>
            <a:pPr lvl="1">
              <a:buFont typeface="Wingdings" pitchFamily="2" charset="2"/>
              <a:buChar char="§"/>
            </a:pPr>
            <a:r>
              <a:rPr lang="en-GB" sz="1600" dirty="0" smtClean="0"/>
              <a:t>Fine level, D3D11: tessellation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Lighting/shading remains under full application control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GB" sz="2000" dirty="0" smtClean="0"/>
              <a:t>Simulation and rendering are controlled via a simple C API</a:t>
            </a:r>
          </a:p>
          <a:p>
            <a:pPr lvl="1">
              <a:buFont typeface="Wingdings" pitchFamily="2" charset="2"/>
              <a:buChar char="§"/>
            </a:pPr>
            <a:r>
              <a:rPr lang="en-GB" sz="1600" dirty="0" smtClean="0"/>
              <a:t>Simulation results accessed via HLSL </a:t>
            </a:r>
            <a:r>
              <a:rPr lang="en-GB" sz="1600" dirty="0" err="1" smtClean="0"/>
              <a:t>shader</a:t>
            </a:r>
            <a:r>
              <a:rPr lang="en-GB" sz="1600" dirty="0" smtClean="0"/>
              <a:t> fragments that ship with the lib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545918" y="1676400"/>
            <a:ext cx="306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>
                <a:latin typeface="Trebuchet MS" pitchFamily="34" charset="0"/>
              </a:rPr>
              <a:t>Supported configurations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842527"/>
              </p:ext>
            </p:extLst>
          </p:nvPr>
        </p:nvGraphicFramePr>
        <p:xfrm>
          <a:off x="5257800" y="2121932"/>
          <a:ext cx="3352800" cy="30175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676401"/>
                <a:gridCol w="838200"/>
                <a:gridCol w="838199"/>
              </a:tblGrid>
              <a:tr h="22860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ym typeface="Wingdings"/>
                        </a:rPr>
                        <a:t>CPU </a:t>
                      </a:r>
                      <a:r>
                        <a:rPr lang="en-US" sz="1200" b="1" i="1" dirty="0" err="1" smtClean="0">
                          <a:sym typeface="Wingdings"/>
                        </a:rPr>
                        <a:t>sim</a:t>
                      </a:r>
                      <a:endParaRPr lang="en-GB" sz="12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/>
                        <a:t>GPU</a:t>
                      </a:r>
                      <a:r>
                        <a:rPr lang="en-US" sz="1200" b="1" i="1" baseline="0" dirty="0" smtClean="0"/>
                        <a:t> </a:t>
                      </a:r>
                      <a:r>
                        <a:rPr lang="en-US" sz="1200" b="1" i="1" dirty="0" err="1" smtClean="0"/>
                        <a:t>sim</a:t>
                      </a:r>
                      <a:endParaRPr lang="en-GB" sz="12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0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Windows/D3D9</a:t>
                      </a:r>
                      <a:endParaRPr lang="en-GB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0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Windows/D3D9Ex</a:t>
                      </a:r>
                      <a:endParaRPr lang="en-GB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0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Windows/D3D10</a:t>
                      </a:r>
                      <a:endParaRPr lang="en-GB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0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Windows/D3D11</a:t>
                      </a:r>
                      <a:endParaRPr lang="en-GB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0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Windows/GL</a:t>
                      </a:r>
                      <a:endParaRPr lang="en-GB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0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Windows/</a:t>
                      </a:r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sim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-only</a:t>
                      </a:r>
                      <a:endParaRPr lang="en-GB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0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Linux/</a:t>
                      </a:r>
                      <a:r>
                        <a:rPr lang="en-GB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sim</a:t>
                      </a:r>
                      <a:r>
                        <a:rPr lang="en-GB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-only</a:t>
                      </a:r>
                      <a:endParaRPr lang="en-GB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0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PS4</a:t>
                      </a:r>
                      <a:endParaRPr lang="en-GB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08"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Xbone</a:t>
                      </a:r>
                      <a:endParaRPr lang="en-GB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</a:t>
                      </a:r>
                      <a:endParaRPr lang="en-GB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exploit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obvious use-case: render a good-looking sea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Also: as prime mover for 2ry/3ry effects</a:t>
            </a:r>
            <a:endParaRPr lang="en-GB" dirty="0" smtClean="0"/>
          </a:p>
          <a:p>
            <a:pPr lvl="1"/>
            <a:r>
              <a:rPr lang="en-US" dirty="0" smtClean="0"/>
              <a:t>For vessel physics</a:t>
            </a:r>
          </a:p>
          <a:p>
            <a:pPr lvl="1"/>
            <a:r>
              <a:rPr lang="en-US" dirty="0" smtClean="0"/>
              <a:t>For vessel spray/foam production</a:t>
            </a:r>
          </a:p>
          <a:p>
            <a:pPr lvl="2"/>
            <a:r>
              <a:rPr lang="en-US" dirty="0" smtClean="0"/>
              <a:t>And from there, audio for spray/foam</a:t>
            </a:r>
          </a:p>
          <a:p>
            <a:pPr lvl="1"/>
            <a:r>
              <a:rPr lang="en-US" dirty="0" smtClean="0"/>
              <a:t>Conceptually: a big high-quality animated noise field</a:t>
            </a:r>
          </a:p>
          <a:p>
            <a:endParaRPr lang="en-GB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Ease-of-use, ease-of-integration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dirty="0" smtClean="0"/>
              <a:t>1.5 can be integrated with just 23 API </a:t>
            </a:r>
            <a:r>
              <a:rPr lang="en-US" dirty="0" err="1" smtClean="0"/>
              <a:t>entrypoints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Typically 2 days to 1 week for initial integration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Optional save/restore of D3D device state across API calls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Also supports selective reading of height data back to host (‘</a:t>
            </a:r>
            <a:r>
              <a:rPr lang="en-GB" dirty="0" err="1" smtClean="0"/>
              <a:t>readback</a:t>
            </a:r>
            <a:r>
              <a:rPr lang="en-GB" dirty="0" smtClean="0"/>
              <a:t>’)</a:t>
            </a:r>
          </a:p>
          <a:p>
            <a:pPr lvl="1"/>
            <a:r>
              <a:rPr lang="en-GB" dirty="0" smtClean="0"/>
              <a:t>E.g. to feed into physics simulation of water-borne objects, like boats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API sample - simulation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  <a:solidFill>
            <a:schemeClr val="tx1"/>
          </a:solidFill>
          <a:ln w="25400">
            <a:solidFill>
              <a:schemeClr val="accent3"/>
            </a:solidFill>
            <a:prstDash val="lgDash"/>
          </a:ln>
        </p:spPr>
        <p:txBody>
          <a:bodyPr/>
          <a:lstStyle/>
          <a:p>
            <a:pPr>
              <a:buNone/>
            </a:pPr>
            <a:r>
              <a:rPr lang="en-GB" sz="11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Initialisation</a:t>
            </a:r>
          </a:p>
          <a:p>
            <a:pPr>
              <a:buNone/>
            </a:pP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GFSDK_Waveworks_Simulation_CreateD3D11(</a:t>
            </a:r>
          </a:p>
          <a:p>
            <a:pPr>
              <a:buNone/>
            </a:pP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1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GB" sz="11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GFSDK_Waveworks_Simulation_Settings</a:t>
            </a: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&amp; settings,</a:t>
            </a:r>
          </a:p>
          <a:p>
            <a:pPr>
              <a:buNone/>
            </a:pPr>
            <a:r>
              <a:rPr lang="en-GB" sz="11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1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GFSDK_Waveworks_Simulation_Params</a:t>
            </a: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&amp; </a:t>
            </a:r>
            <a:r>
              <a:rPr lang="en-GB" sz="11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params</a:t>
            </a: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ID3D11Device* pD3DDevice,</a:t>
            </a:r>
          </a:p>
          <a:p>
            <a:pPr>
              <a:buNone/>
            </a:pP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1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GFSDK_Waveworks_SimulationHandle</a:t>
            </a: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* </a:t>
            </a:r>
            <a:r>
              <a:rPr lang="en-GB" sz="11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pResult</a:t>
            </a:r>
            <a:endParaRPr lang="en-GB" sz="11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GB" sz="11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Per-frame updates</a:t>
            </a:r>
          </a:p>
          <a:p>
            <a:pPr>
              <a:buNone/>
            </a:pPr>
            <a:r>
              <a:rPr lang="en-GB" sz="11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GFSDK_Waveworks_Simulation_SetTime</a:t>
            </a: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</a:p>
          <a:p>
            <a:pPr>
              <a:buNone/>
            </a:pP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1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GFSDK_Waveworks_SimulationHandle</a:t>
            </a: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hSim</a:t>
            </a: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gfsdk_f64 </a:t>
            </a:r>
            <a:r>
              <a:rPr lang="en-GB" sz="11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dAppTime</a:t>
            </a:r>
            <a:endParaRPr lang="en-GB" sz="11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GFSDK_Waveworks_Simulation_KickD3D11</a:t>
            </a: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</a:p>
          <a:p>
            <a:pPr>
              <a:buNone/>
            </a:pP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1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GFSDK_Waveworks_SimulationHandle</a:t>
            </a: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hSim</a:t>
            </a: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1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ID3D11DeviceContext* </a:t>
            </a:r>
            <a:r>
              <a:rPr lang="en-GB" sz="11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pDC</a:t>
            </a:r>
            <a:r>
              <a:rPr lang="en-GB" sz="11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</a:t>
            </a:r>
            <a:endParaRPr lang="en-GB" sz="11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1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GFSDK_Waveworks_SavestateHandle</a:t>
            </a: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hSavestate</a:t>
            </a:r>
            <a:endParaRPr lang="en-GB" sz="11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GB" sz="11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Setting state for rendering</a:t>
            </a:r>
          </a:p>
          <a:p>
            <a:pPr>
              <a:buNone/>
            </a:pP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GFSDK_Waveworks_Simulation_SetRenderStateD3D11(</a:t>
            </a:r>
          </a:p>
          <a:p>
            <a:pPr>
              <a:buNone/>
            </a:pP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1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GFSDK_Waveworks_SimulationHandle</a:t>
            </a: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hSim</a:t>
            </a: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1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ID3D11DeviceContext* </a:t>
            </a:r>
            <a:r>
              <a:rPr lang="en-GB" sz="11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pDC</a:t>
            </a:r>
            <a:r>
              <a:rPr lang="en-GB" sz="11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</a:t>
            </a:r>
            <a:endParaRPr lang="en-GB" sz="11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const gfsdk_float4x4&amp; </a:t>
            </a:r>
            <a:r>
              <a:rPr lang="en-GB" sz="11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matView</a:t>
            </a: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const gfsdk_U32* </a:t>
            </a:r>
            <a:r>
              <a:rPr lang="en-GB" sz="11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pShaderInputRegisterMappings</a:t>
            </a: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1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GFSDK_Waveworks_SavestateHandle</a:t>
            </a: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hSavestate</a:t>
            </a:r>
            <a:endParaRPr lang="en-GB" sz="11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 simulation (one-time)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3962400"/>
            <a:ext cx="8534400" cy="234791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u="sng" dirty="0" err="1" smtClean="0"/>
              <a:t>WaveWorks</a:t>
            </a:r>
            <a:endParaRPr lang="en-GB" b="1" u="sng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1828800"/>
            <a:ext cx="8534400" cy="1524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u="sng" dirty="0" smtClean="0"/>
              <a:t>App</a:t>
            </a:r>
            <a:endParaRPr lang="en-GB" b="1" u="sng" dirty="0"/>
          </a:p>
        </p:txBody>
      </p:sp>
      <p:sp>
        <p:nvSpPr>
          <p:cNvPr id="6" name="Rounded Rectangle 5"/>
          <p:cNvSpPr/>
          <p:nvPr/>
        </p:nvSpPr>
        <p:spPr>
          <a:xfrm>
            <a:off x="3429000" y="4407932"/>
            <a:ext cx="1295400" cy="381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2743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CreateD3D9/D3D10/D3D11()</a:t>
            </a: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>
            <a:off x="4114800" y="3112532"/>
            <a:ext cx="0" cy="123086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Pumping the </a:t>
            </a:r>
            <a:r>
              <a:rPr lang="en-US" dirty="0" err="1" smtClean="0"/>
              <a:t>sim</a:t>
            </a:r>
            <a:r>
              <a:rPr lang="en-US" dirty="0" smtClean="0"/>
              <a:t> (per frame)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3962400"/>
            <a:ext cx="8534400" cy="234791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u="sng" dirty="0" err="1" smtClean="0"/>
              <a:t>WaveWorks</a:t>
            </a:r>
            <a:endParaRPr lang="en-GB" b="1" u="sng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1828800"/>
            <a:ext cx="8534400" cy="1524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u="sng" dirty="0" smtClean="0"/>
              <a:t>App</a:t>
            </a:r>
            <a:endParaRPr lang="en-GB" b="1" u="sng" dirty="0"/>
          </a:p>
        </p:txBody>
      </p:sp>
      <p:sp>
        <p:nvSpPr>
          <p:cNvPr id="8" name="Rounded Rectangle 7"/>
          <p:cNvSpPr/>
          <p:nvPr/>
        </p:nvSpPr>
        <p:spPr>
          <a:xfrm>
            <a:off x="3429000" y="4407932"/>
            <a:ext cx="1295400" cy="381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2819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Kick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()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4343400" y="3188732"/>
            <a:ext cx="0" cy="123086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the results (per frame)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3962400"/>
            <a:ext cx="8534400" cy="234791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u="sng" dirty="0" err="1" smtClean="0"/>
              <a:t>WaveWorks</a:t>
            </a:r>
            <a:endParaRPr lang="en-GB" b="1" u="sng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1828800"/>
            <a:ext cx="8534400" cy="1524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u="sng" dirty="0" smtClean="0"/>
              <a:t>App</a:t>
            </a:r>
            <a:endParaRPr lang="en-GB" b="1" u="sng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2895600"/>
            <a:ext cx="1447800" cy="3276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Shader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4495800"/>
            <a:ext cx="1143000" cy="6858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WaveWorks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attribute fragments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29000" y="4407932"/>
            <a:ext cx="1295400" cy="381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2819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Kick()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4343400" y="3188732"/>
            <a:ext cx="0" cy="123086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4600" y="2362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SetRenderState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57600" y="2819400"/>
            <a:ext cx="0" cy="16002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133600" y="5029200"/>
            <a:ext cx="1524000" cy="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57600" y="4800600"/>
            <a:ext cx="0" cy="240268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57600" y="4407932"/>
            <a:ext cx="0" cy="392668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Shader</a:t>
            </a:r>
            <a:r>
              <a:rPr lang="en-US" dirty="0" smtClean="0"/>
              <a:t> constants setup (one-time)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3962400"/>
            <a:ext cx="8534400" cy="234791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u="sng" dirty="0" err="1" smtClean="0"/>
              <a:t>WaveWorks</a:t>
            </a:r>
            <a:endParaRPr lang="en-GB" b="1" u="sng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1828800"/>
            <a:ext cx="8534400" cy="1524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u="sng" dirty="0" smtClean="0"/>
              <a:t>App</a:t>
            </a:r>
            <a:endParaRPr lang="en-GB" b="1" u="sng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2895600"/>
            <a:ext cx="1447800" cy="3276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Shader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4495800"/>
            <a:ext cx="1143000" cy="6858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WaveWorks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attribute fragments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29000" y="4407932"/>
            <a:ext cx="1295400" cy="381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2819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Kick()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4343400" y="3188732"/>
            <a:ext cx="0" cy="123086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57200" y="1981200"/>
            <a:ext cx="2133600" cy="2286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shader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constant indices</a:t>
            </a:r>
            <a:endParaRPr lang="en-GB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905000" y="2209800"/>
            <a:ext cx="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8200" y="24384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reflection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the results (per frame)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3962400"/>
            <a:ext cx="8534400" cy="234791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u="sng" dirty="0" err="1" smtClean="0"/>
              <a:t>WaveWorks</a:t>
            </a:r>
            <a:endParaRPr lang="en-GB" b="1" u="sng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1828800"/>
            <a:ext cx="8534400" cy="1524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u="sng" dirty="0" smtClean="0"/>
              <a:t>App</a:t>
            </a:r>
            <a:endParaRPr lang="en-GB" b="1" u="sng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2895600"/>
            <a:ext cx="1447800" cy="3276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Shader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4495800"/>
            <a:ext cx="1143000" cy="6858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WaveWorks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attribute fragments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29000" y="4407932"/>
            <a:ext cx="1295400" cy="381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2819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Kick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4343400" y="3188732"/>
            <a:ext cx="0" cy="123086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4600" y="2362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SetRenderState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57600" y="2819400"/>
            <a:ext cx="0" cy="16002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133600" y="5029200"/>
            <a:ext cx="1524000" cy="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57600" y="4800600"/>
            <a:ext cx="0" cy="240268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57600" y="4407932"/>
            <a:ext cx="0" cy="392668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57200" y="1981200"/>
            <a:ext cx="2133600" cy="2286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shader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constant indices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905000" y="22098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09800" y="2209800"/>
            <a:ext cx="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09800" y="25908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8200" y="24384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reflection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NVIDIA </a:t>
            </a:r>
            <a:r>
              <a:rPr lang="en-US" dirty="0" err="1" smtClean="0"/>
              <a:t>WaveWorks</a:t>
            </a:r>
            <a:endParaRPr lang="en-US" dirty="0" smtClean="0"/>
          </a:p>
        </p:txBody>
      </p:sp>
      <p:sp>
        <p:nvSpPr>
          <p:cNvPr id="4099" name="Conten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...a library for simulating wind-driven waves on large bodies of water, in real time, using GPU acceleration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u="sng" dirty="0" smtClean="0"/>
          </a:p>
          <a:p>
            <a:pPr algn="ctr">
              <a:buNone/>
            </a:pPr>
            <a:r>
              <a:rPr lang="en-US" u="sng" dirty="0" smtClean="0"/>
              <a:t>(BUT</a:t>
            </a:r>
            <a:r>
              <a:rPr lang="en-US" dirty="0" smtClean="0"/>
              <a:t>: the application still defines the look)</a:t>
            </a:r>
          </a:p>
          <a:p>
            <a:pPr algn="ctr" eaLnBrk="1" hangingPunct="1">
              <a:buNone/>
            </a:pPr>
            <a:endParaRPr lang="en-US" dirty="0" smtClean="0"/>
          </a:p>
        </p:txBody>
      </p:sp>
      <p:pic>
        <p:nvPicPr>
          <p:cNvPr id="9" name="Picture 8" descr="WaterLibTitleImage.bmp"/>
          <p:cNvPicPr>
            <a:picLocks noChangeAspect="1"/>
          </p:cNvPicPr>
          <p:nvPr/>
        </p:nvPicPr>
        <p:blipFill>
          <a:blip r:embed="rId3" cstate="print">
            <a:lum bright="32000" contrast="43000"/>
          </a:blip>
          <a:srcRect l="9022" t="27426" r="13533" b="27427"/>
          <a:stretch>
            <a:fillRect/>
          </a:stretch>
        </p:blipFill>
        <p:spPr>
          <a:xfrm>
            <a:off x="889076" y="2209800"/>
            <a:ext cx="7416724" cy="2702243"/>
          </a:xfrm>
          <a:prstGeom prst="rect">
            <a:avLst/>
          </a:prstGeom>
          <a:ln w="6350">
            <a:solidFill>
              <a:schemeClr val="bg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Shader</a:t>
            </a:r>
            <a:r>
              <a:rPr lang="en-US" dirty="0" smtClean="0"/>
              <a:t> integration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Shader</a:t>
            </a:r>
            <a:r>
              <a:rPr lang="en-US" dirty="0" smtClean="0"/>
              <a:t> hookup is likely trickiest aspect of integration</a:t>
            </a:r>
          </a:p>
          <a:p>
            <a:r>
              <a:rPr lang="en-US" dirty="0" smtClean="0"/>
              <a:t>Sample app: ships as source within </a:t>
            </a:r>
            <a:r>
              <a:rPr lang="en-US" dirty="0" err="1" smtClean="0"/>
              <a:t>distro</a:t>
            </a:r>
            <a:endParaRPr lang="en-US" dirty="0" smtClean="0"/>
          </a:p>
          <a:p>
            <a:r>
              <a:rPr lang="en-US" dirty="0" smtClean="0"/>
              <a:t>Includes an example using -</a:t>
            </a:r>
          </a:p>
          <a:p>
            <a:pPr lvl="1"/>
            <a:r>
              <a:rPr lang="en-US" dirty="0" smtClean="0"/>
              <a:t>Named constants</a:t>
            </a:r>
          </a:p>
          <a:p>
            <a:pPr lvl="1"/>
            <a:r>
              <a:rPr lang="en-US" dirty="0" smtClean="0"/>
              <a:t>FX file format</a:t>
            </a:r>
          </a:p>
          <a:p>
            <a:pPr lvl="1"/>
            <a:r>
              <a:rPr lang="en-US" dirty="0" err="1" smtClean="0"/>
              <a:t>Shader</a:t>
            </a:r>
            <a:r>
              <a:rPr lang="en-US" dirty="0" smtClean="0"/>
              <a:t> reflection to get constant offsets from compiled FX’s</a:t>
            </a:r>
          </a:p>
          <a:p>
            <a:r>
              <a:rPr lang="en-US" dirty="0" smtClean="0"/>
              <a:t>Good way to follow the workings</a:t>
            </a:r>
          </a:p>
          <a:p>
            <a:r>
              <a:rPr lang="en-US" dirty="0" smtClean="0"/>
              <a:t>(But we also support fixed </a:t>
            </a:r>
            <a:r>
              <a:rPr lang="en-US" dirty="0" err="1" smtClean="0"/>
              <a:t>reg</a:t>
            </a:r>
            <a:r>
              <a:rPr lang="en-US" dirty="0" smtClean="0"/>
              <a:t> allocation schemes)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Quad-tree Drawing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Quad-tree used for frustum culling and mesh LOD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US" dirty="0" smtClean="0"/>
          </a:p>
          <a:p>
            <a:r>
              <a:rPr lang="en-US" dirty="0" smtClean="0"/>
              <a:t>Quad-tree tiling calculated in world space</a:t>
            </a:r>
          </a:p>
          <a:p>
            <a:pPr lvl="1"/>
            <a:r>
              <a:rPr lang="en-US" dirty="0" smtClean="0"/>
              <a:t>Ensures that mesh is stable </a:t>
            </a:r>
            <a:r>
              <a:rPr lang="en-US" dirty="0" err="1" smtClean="0"/>
              <a:t>w.r.t</a:t>
            </a:r>
            <a:r>
              <a:rPr lang="en-US" dirty="0" smtClean="0"/>
              <a:t> camera rotation</a:t>
            </a:r>
          </a:p>
        </p:txBody>
      </p:sp>
      <p:pic>
        <p:nvPicPr>
          <p:cNvPr id="5" name="Picture 1" descr="C:\Users\calin\Documents\Report\ocean\Ocean_rendering_quad_tr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133600"/>
            <a:ext cx="3329524" cy="265904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Quad-tree Drawing (cont)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DX11 path uses tessellation to add fine mesh detail</a:t>
            </a:r>
          </a:p>
          <a:p>
            <a:r>
              <a:rPr lang="en-US" dirty="0" smtClean="0"/>
              <a:t>DX9/10 uses geo-morphing for smooth triangulation</a:t>
            </a:r>
            <a:endParaRPr lang="en-GB" dirty="0" smtClean="0"/>
          </a:p>
          <a:p>
            <a:r>
              <a:rPr lang="en-GB" dirty="0" smtClean="0"/>
              <a:t>Tiles can be individually enabled/disabled via the API to handle non-water (i.e. inland) areas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066800"/>
            <a:ext cx="8229600" cy="3352800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3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Initialisation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GFSDK_Waveworks_Quadtree_CreateD3D11(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const </a:t>
            </a: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GFSDK_Waveworks_Quadtree_Params</a:t>
            </a: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&amp; </a:t>
            </a: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params</a:t>
            </a: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ID3D11Device* pD3DDevice,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GFSDK_Waveworks_QuadtreeHandle</a:t>
            </a: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* </a:t>
            </a: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pResult</a:t>
            </a:r>
            <a:endParaRPr lang="en-GB" sz="1100" b="1" kern="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endParaRPr kumimoji="0" lang="en-GB" sz="11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Drawing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GFSDK_Waveworks_Quadtree_Draw</a:t>
            </a: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GFSDK_Waveworks_QuadtreeHandle</a:t>
            </a: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hQuadtree</a:t>
            </a: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100" b="1" kern="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ID3D11DeviceContext* </a:t>
            </a: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pDC</a:t>
            </a: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const gfsdk_float4x4&amp; </a:t>
            </a: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matView</a:t>
            </a: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const gfsdk_float4x4&amp; </a:t>
            </a: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matProj</a:t>
            </a: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const gfsdk_U32* </a:t>
            </a: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pShaderInputRegisterMappings</a:t>
            </a: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GFSDK_Waveworks_SavestateHandle</a:t>
            </a: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hSavestate</a:t>
            </a:r>
            <a:endParaRPr lang="en-GB" sz="1100" b="1" kern="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kumimoji="0" lang="en-GB" sz="11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584775"/>
          </a:xfrm>
        </p:spPr>
        <p:txBody>
          <a:bodyPr/>
          <a:lstStyle/>
          <a:p>
            <a:r>
              <a:rPr lang="en-US" dirty="0" smtClean="0"/>
              <a:t>Quad-tree Drawing (per frame)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3962400"/>
            <a:ext cx="8534400" cy="234791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u="sng" dirty="0" err="1" smtClean="0"/>
              <a:t>WaveWorks</a:t>
            </a:r>
            <a:endParaRPr lang="en-GB" b="1" u="sng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1828800"/>
            <a:ext cx="8534400" cy="1524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u="sng" dirty="0" smtClean="0"/>
              <a:t>App</a:t>
            </a:r>
            <a:endParaRPr lang="en-GB" b="1" u="sng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2895600"/>
            <a:ext cx="1447800" cy="3276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Shader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4495800"/>
            <a:ext cx="1143000" cy="6858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WaveWorks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attribute fragments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29000" y="4407932"/>
            <a:ext cx="1295400" cy="381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2819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Kick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4343400" y="3188732"/>
            <a:ext cx="0" cy="123086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4600" y="2362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SetRenderState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57600" y="2819400"/>
            <a:ext cx="0" cy="16002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133600" y="5029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57600" y="4800600"/>
            <a:ext cx="0" cy="240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57600" y="4407932"/>
            <a:ext cx="0" cy="39266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57200" y="1981200"/>
            <a:ext cx="2133600" cy="2286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shader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constant indices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905000" y="22098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09800" y="22098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09800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8200" y="24384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reflection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90600" y="5334000"/>
            <a:ext cx="1143000" cy="6858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WaveWorks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geomgen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fragments</a:t>
            </a:r>
            <a:endParaRPr lang="en-GB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15200" y="4407932"/>
            <a:ext cx="1219200" cy="381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quadtree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hape 22"/>
          <p:cNvCxnSpPr>
            <a:stCxn id="22" idx="2"/>
          </p:cNvCxnSpPr>
          <p:nvPr/>
        </p:nvCxnSpPr>
        <p:spPr>
          <a:xfrm rot="5400000">
            <a:off x="4680466" y="2242066"/>
            <a:ext cx="697468" cy="5791200"/>
          </a:xfrm>
          <a:prstGeom prst="bentConnector2">
            <a:avLst/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34200" y="2362200"/>
            <a:ext cx="200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Draw()</a:t>
            </a:r>
          </a:p>
        </p:txBody>
      </p:sp>
      <p:cxnSp>
        <p:nvCxnSpPr>
          <p:cNvPr id="25" name="Straight Arrow Connector 24"/>
          <p:cNvCxnSpPr>
            <a:stCxn id="24" idx="2"/>
            <a:endCxn id="22" idx="0"/>
          </p:cNvCxnSpPr>
          <p:nvPr/>
        </p:nvCxnSpPr>
        <p:spPr>
          <a:xfrm flipH="1">
            <a:off x="7924800" y="2731532"/>
            <a:ext cx="9532" cy="16764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924800" y="4407932"/>
            <a:ext cx="0" cy="392668"/>
          </a:xfrm>
          <a:prstGeom prst="straightConnector1">
            <a:avLst/>
          </a:prstGeom>
          <a:ln w="25400">
            <a:solidFill>
              <a:srgbClr val="FF0000">
                <a:alpha val="50000"/>
              </a:srgbClr>
            </a:solidFill>
            <a:prstDash val="sysDash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6" idx="3"/>
          </p:cNvCxnSpPr>
          <p:nvPr/>
        </p:nvCxnSpPr>
        <p:spPr>
          <a:xfrm>
            <a:off x="2590800" y="2095500"/>
            <a:ext cx="4953000" cy="4953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Artistic tuning knobs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66800"/>
            <a:ext cx="8229600" cy="4876800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3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GFSDK_WaveWorks_Simulation_Params</a:t>
            </a:r>
            <a:endParaRPr lang="en-GB" sz="1100" b="1" kern="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// Simulation properties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gfsdk_F32 </a:t>
            </a: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wave_amplitude</a:t>
            </a: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gfsdk_float2 </a:t>
            </a: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wind_dir</a:t>
            </a: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gfsdk_F32 </a:t>
            </a: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wind_speed</a:t>
            </a: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	</a:t>
            </a:r>
            <a:r>
              <a:rPr lang="en-GB" sz="1100" b="1" kern="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accepts either meters/sec or Beaufort scale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			// value, depending on </a:t>
            </a:r>
            <a:r>
              <a:rPr lang="en-GB" sz="1100" b="1" kern="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UseBeaufortScale</a:t>
            </a:r>
            <a:r>
              <a:rPr lang="en-GB" sz="1100" b="1" kern="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in 					// </a:t>
            </a:r>
            <a:r>
              <a:rPr lang="en-GB" sz="1100" b="1" kern="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GFSDK_WaveWorks_Simulation_Settings</a:t>
            </a:r>
            <a:r>
              <a:rPr lang="en-GB" sz="1100" b="1" kern="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kern="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endParaRPr lang="en-GB" sz="1100" b="1" kern="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gfsdk_F32 </a:t>
            </a: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wind_dependency</a:t>
            </a: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gfsdk_F32 </a:t>
            </a: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choppy_scale</a:t>
            </a: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gfsdk_F32 </a:t>
            </a: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small_wave_fraction</a:t>
            </a: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endParaRPr lang="en-GB" sz="1100" b="1" kern="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100" b="1" kern="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The overall time scale for the simulation (FFT)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gfsdk_F32 </a:t>
            </a: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time_scale</a:t>
            </a: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endParaRPr lang="en-GB" sz="1100" b="1" kern="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// the factor characterizing critical wave amplitude/shape/energy to start generating foam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gfsdk_F32 </a:t>
            </a: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foam_generation_threshold</a:t>
            </a: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// the amount of foam generated in such areas on each simulation step  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gfsdk_F32 </a:t>
            </a: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foam_generation_amount</a:t>
            </a: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// the speed of foam spatial dissipation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gfsdk_F32 </a:t>
            </a: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foam_dissipation_speed</a:t>
            </a: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// the speed of foam dissipation over time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gfsdk_F32 </a:t>
            </a:r>
            <a:r>
              <a:rPr lang="en-GB" sz="11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foam_falloff_speed</a:t>
            </a: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4488" lvl="0" indent="-344488" eaLnBrk="0" hangingPunct="0">
              <a:spcBef>
                <a:spcPct val="20000"/>
              </a:spcBef>
              <a:buSzPct val="100000"/>
            </a:pPr>
            <a:r>
              <a:rPr lang="en-GB" sz="11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};</a:t>
            </a:r>
            <a:endParaRPr kumimoji="0" lang="en-GB" sz="11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Indicative performance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2600" y="2133600"/>
          <a:ext cx="5486401" cy="1752600"/>
        </p:xfrm>
        <a:graphic>
          <a:graphicData uri="http://schemas.openxmlformats.org/drawingml/2006/table">
            <a:tbl>
              <a:tblPr bandRow="1">
                <a:tableStyleId>{125E5076-3810-47DD-B79F-674D7AD40C01}</a:tableStyleId>
              </a:tblPr>
              <a:tblGrid>
                <a:gridCol w="1524000"/>
                <a:gridCol w="1905000"/>
                <a:gridCol w="2057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Detail level setting</a:t>
                      </a:r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Hardware</a:t>
                      </a:r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Elapsed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time for</a:t>
                      </a:r>
                      <a:b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simulation step</a:t>
                      </a:r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Normal</a:t>
                      </a:r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Core i7-2600K</a:t>
                      </a:r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1.1ms*</a:t>
                      </a:r>
                      <a:endParaRPr lang="en-GB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High</a:t>
                      </a:r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GTX 680</a:t>
                      </a:r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1.0ms</a:t>
                      </a:r>
                      <a:endParaRPr lang="en-GB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Extreme</a:t>
                      </a:r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GTX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680</a:t>
                      </a:r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1.4ms</a:t>
                      </a:r>
                      <a:endParaRPr lang="en-GB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7721" y="3962400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*(using 4 of 8 logical cores)</a:t>
            </a:r>
            <a:endParaRPr lang="en-GB" b="1" dirty="0" smtClean="0"/>
          </a:p>
          <a:p>
            <a:pPr algn="r"/>
            <a:endParaRPr lang="en-GB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soon: Version </a:t>
            </a:r>
            <a:r>
              <a:rPr lang="en-US" dirty="0" smtClean="0"/>
              <a:t>1.7</a:t>
            </a:r>
            <a:endParaRPr lang="en-GB" dirty="0"/>
          </a:p>
        </p:txBody>
      </p:sp>
      <p:pic>
        <p:nvPicPr>
          <p:cNvPr id="4" name="Picture 3" descr="WaterLibTitleImage.bmp"/>
          <p:cNvPicPr>
            <a:picLocks noChangeAspect="1"/>
          </p:cNvPicPr>
          <p:nvPr/>
        </p:nvPicPr>
        <p:blipFill>
          <a:blip r:embed="rId2" cstate="print">
            <a:lum bright="24000" contrast="34000"/>
          </a:blip>
          <a:srcRect l="4511" t="15878" r="15563" b="1444"/>
          <a:stretch>
            <a:fillRect/>
          </a:stretch>
        </p:blipFill>
        <p:spPr>
          <a:xfrm>
            <a:off x="762000" y="1371600"/>
            <a:ext cx="7628407" cy="4932000"/>
          </a:xfrm>
          <a:prstGeom prst="rect">
            <a:avLst/>
          </a:prstGeom>
          <a:ln w="6350">
            <a:solidFill>
              <a:schemeClr val="bg1"/>
            </a:solidFill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space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416970" y="4667408"/>
            <a:ext cx="3228975" cy="242887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402682" y="2774314"/>
            <a:ext cx="0" cy="1800226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474120" y="3419944"/>
            <a:ext cx="1407319" cy="1197460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02695" y="2752726"/>
            <a:ext cx="3136107" cy="235901"/>
          </a:xfrm>
          <a:prstGeom prst="straightConnector1">
            <a:avLst/>
          </a:prstGeom>
          <a:ln w="12700">
            <a:solidFill>
              <a:schemeClr val="accent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16970" y="1548282"/>
            <a:ext cx="1343025" cy="1142755"/>
          </a:xfrm>
          <a:prstGeom prst="straightConnector1">
            <a:avLst/>
          </a:prstGeom>
          <a:ln w="12700">
            <a:solidFill>
              <a:schemeClr val="accent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831430" y="1609880"/>
            <a:ext cx="0" cy="1707358"/>
          </a:xfrm>
          <a:prstGeom prst="straightConnector1">
            <a:avLst/>
          </a:prstGeom>
          <a:ln w="12700">
            <a:solidFill>
              <a:schemeClr val="accent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717382" y="1859913"/>
            <a:ext cx="1295816" cy="1102585"/>
          </a:xfrm>
          <a:prstGeom prst="straightConnector1">
            <a:avLst/>
          </a:prstGeom>
          <a:ln w="12700">
            <a:solidFill>
              <a:schemeClr val="accent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53100" y="3695857"/>
            <a:ext cx="1346190" cy="1145447"/>
          </a:xfrm>
          <a:prstGeom prst="straightConnector1">
            <a:avLst/>
          </a:prstGeom>
          <a:ln w="12700">
            <a:solidFill>
              <a:schemeClr val="accent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74294" y="1524000"/>
            <a:ext cx="3136107" cy="235901"/>
          </a:xfrm>
          <a:prstGeom prst="straightConnector1">
            <a:avLst/>
          </a:prstGeom>
          <a:ln w="12700">
            <a:solidFill>
              <a:schemeClr val="accent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31444" y="3381375"/>
            <a:ext cx="3136107" cy="235901"/>
          </a:xfrm>
          <a:prstGeom prst="straightConnector1">
            <a:avLst/>
          </a:prstGeom>
          <a:ln w="12700">
            <a:solidFill>
              <a:schemeClr val="accent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117555" y="1859911"/>
            <a:ext cx="0" cy="1707358"/>
          </a:xfrm>
          <a:prstGeom prst="straightConnector1">
            <a:avLst/>
          </a:prstGeom>
          <a:ln w="12700">
            <a:solidFill>
              <a:schemeClr val="accent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681662" y="3067205"/>
            <a:ext cx="0" cy="1707358"/>
          </a:xfrm>
          <a:prstGeom prst="straightConnector1">
            <a:avLst/>
          </a:prstGeom>
          <a:ln w="12700">
            <a:solidFill>
              <a:schemeClr val="accent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 flipH="1">
            <a:off x="2031207" y="2767170"/>
            <a:ext cx="221457" cy="1864519"/>
          </a:xfrm>
          <a:prstGeom prst="rightBrace">
            <a:avLst>
              <a:gd name="adj1" fmla="val 124462"/>
              <a:gd name="adj2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81000" y="3210083"/>
            <a:ext cx="1558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rebuchet MS" pitchFamily="34" charset="0"/>
              </a:rPr>
              <a:t>Wide range of weather conditions</a:t>
            </a:r>
            <a:endParaRPr lang="en-GB" dirty="0" smtClean="0">
              <a:latin typeface="Trebuchet MS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 rot="13689617" flipH="1">
            <a:off x="6491082" y="3526116"/>
            <a:ext cx="187498" cy="1754116"/>
          </a:xfrm>
          <a:prstGeom prst="rightBrace">
            <a:avLst>
              <a:gd name="adj1" fmla="val 124462"/>
              <a:gd name="adj2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696076" y="4310223"/>
            <a:ext cx="122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Range of hardware</a:t>
            </a:r>
            <a:endParaRPr lang="en-GB" dirty="0" smtClean="0">
              <a:latin typeface="Trebuchet MS" pitchFamily="34" charset="0"/>
            </a:endParaRPr>
          </a:p>
        </p:txBody>
      </p:sp>
      <p:sp>
        <p:nvSpPr>
          <p:cNvPr id="20" name="Right Brace 19"/>
          <p:cNvSpPr/>
          <p:nvPr/>
        </p:nvSpPr>
        <p:spPr>
          <a:xfrm rot="16502119" flipH="1">
            <a:off x="3879968" y="3408078"/>
            <a:ext cx="221457" cy="3239107"/>
          </a:xfrm>
          <a:prstGeom prst="rightBrace">
            <a:avLst>
              <a:gd name="adj1" fmla="val 124462"/>
              <a:gd name="adj2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616996" y="5217476"/>
            <a:ext cx="245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 pitchFamily="34" charset="0"/>
              </a:rPr>
              <a:t>Range of</a:t>
            </a:r>
          </a:p>
          <a:p>
            <a:pPr algn="ctr"/>
            <a:r>
              <a:rPr lang="en-US" dirty="0" smtClean="0">
                <a:latin typeface="Trebuchet MS" pitchFamily="34" charset="0"/>
              </a:rPr>
              <a:t>lengths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2443" y="2738595"/>
            <a:ext cx="1558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latin typeface="Trebuchet MS" pitchFamily="34" charset="0"/>
              </a:rPr>
              <a:t>Beaufort 12</a:t>
            </a:r>
            <a:endParaRPr lang="en-GB" sz="1400" i="1" dirty="0" smtClean="0">
              <a:latin typeface="Trebuchet MS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1018" y="4331651"/>
            <a:ext cx="1558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latin typeface="Trebuchet MS" pitchFamily="34" charset="0"/>
              </a:rPr>
              <a:t>Beaufort 1</a:t>
            </a:r>
            <a:endParaRPr lang="en-GB" sz="1400" i="1" dirty="0" smtClean="0">
              <a:latin typeface="Trebuchet MS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53276" y="3817302"/>
            <a:ext cx="707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rebuchet MS" pitchFamily="34" charset="0"/>
              </a:rPr>
              <a:t>GPU</a:t>
            </a:r>
            <a:endParaRPr lang="en-GB" sz="1400" i="1" dirty="0" smtClean="0">
              <a:latin typeface="Trebuchet MS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03131" y="4838860"/>
            <a:ext cx="707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rebuchet MS" pitchFamily="34" charset="0"/>
              </a:rPr>
              <a:t>CPU</a:t>
            </a:r>
            <a:endParaRPr lang="en-GB" sz="1400" i="1" dirty="0" smtClean="0">
              <a:latin typeface="Trebuchet MS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52940" y="5196046"/>
            <a:ext cx="1221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latin typeface="Trebuchet MS" pitchFamily="34" charset="0"/>
              </a:rPr>
              <a:t>1km features</a:t>
            </a:r>
            <a:endParaRPr lang="en-GB" sz="1400" i="1" dirty="0" smtClean="0">
              <a:latin typeface="Trebuchet MS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09790" y="4981733"/>
            <a:ext cx="1221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rebuchet MS" pitchFamily="34" charset="0"/>
              </a:rPr>
              <a:t>1cm features</a:t>
            </a:r>
            <a:endParaRPr lang="en-GB" sz="1400" i="1" dirty="0" smtClean="0"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Detour: The Beaufort scale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empirical observation-based wind speed scale</a:t>
            </a:r>
          </a:p>
          <a:p>
            <a:r>
              <a:rPr lang="en-US" dirty="0" smtClean="0"/>
              <a:t>Devised 1805 by Francis Beaufort, British Navy</a:t>
            </a:r>
          </a:p>
          <a:p>
            <a:r>
              <a:rPr lang="en-US" dirty="0" smtClean="0"/>
              <a:t>Originally 0 to 12</a:t>
            </a:r>
          </a:p>
          <a:p>
            <a:pPr lvl="1">
              <a:buNone/>
            </a:pPr>
            <a:r>
              <a:rPr lang="en-US" dirty="0" smtClean="0"/>
              <a:t>0 = </a:t>
            </a:r>
            <a:r>
              <a:rPr lang="en-GB" dirty="0" smtClean="0"/>
              <a:t>Flat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6 = </a:t>
            </a:r>
            <a:r>
              <a:rPr lang="en-GB" dirty="0" smtClean="0"/>
              <a:t>Long waves begin to form. White foam crests are very frequent. Some airborne spray is present.</a:t>
            </a:r>
          </a:p>
          <a:p>
            <a:pPr lvl="1">
              <a:buNone/>
            </a:pPr>
            <a:r>
              <a:rPr lang="en-US" dirty="0" smtClean="0"/>
              <a:t>12 = </a:t>
            </a:r>
            <a:r>
              <a:rPr lang="en-GB" dirty="0" smtClean="0"/>
              <a:t>Huge waves. Sea is completely white with foam and spray. Air is filled with driving spray, greatly reducing visibility.</a:t>
            </a:r>
            <a:endParaRPr lang="en-US" dirty="0" smtClean="0"/>
          </a:p>
          <a:p>
            <a:r>
              <a:rPr lang="en-US" dirty="0" smtClean="0"/>
              <a:t>Modern extensions to 13 and more</a:t>
            </a:r>
          </a:p>
          <a:p>
            <a:endParaRPr lang="en-GB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length range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Need both uniqueness and fine detail for a simulation to look good</a:t>
            </a:r>
          </a:p>
          <a:p>
            <a:endParaRPr lang="en-GB" dirty="0"/>
          </a:p>
        </p:txBody>
      </p:sp>
      <p:pic>
        <p:nvPicPr>
          <p:cNvPr id="10" name="Picture 9" descr="WaterLib-uniqueness.bmp"/>
          <p:cNvPicPr>
            <a:picLocks noChangeAspect="1"/>
          </p:cNvPicPr>
          <p:nvPr/>
        </p:nvPicPr>
        <p:blipFill>
          <a:blip r:embed="rId2" cstate="print"/>
          <a:srcRect t="14000" b="14000"/>
          <a:stretch>
            <a:fillRect/>
          </a:stretch>
        </p:blipFill>
        <p:spPr>
          <a:xfrm>
            <a:off x="925394" y="2887421"/>
            <a:ext cx="3384127" cy="1851429"/>
          </a:xfrm>
          <a:prstGeom prst="rect">
            <a:avLst/>
          </a:prstGeom>
        </p:spPr>
      </p:pic>
      <p:pic>
        <p:nvPicPr>
          <p:cNvPr id="11" name="Picture 10" descr="WaterLib-uniqueness.bmp"/>
          <p:cNvPicPr>
            <a:picLocks noChangeAspect="1"/>
          </p:cNvPicPr>
          <p:nvPr/>
        </p:nvPicPr>
        <p:blipFill>
          <a:blip r:embed="rId3" cstate="print"/>
          <a:srcRect t="15706" r="1099" b="5497"/>
          <a:stretch>
            <a:fillRect/>
          </a:stretch>
        </p:blipFill>
        <p:spPr>
          <a:xfrm>
            <a:off x="4957181" y="2854623"/>
            <a:ext cx="3369786" cy="18783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4791670"/>
            <a:ext cx="4061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rebuchet MS" pitchFamily="34" charset="0"/>
              </a:rPr>
              <a:t>UNIQUENESS: minimize objectionable repeating patterns over large areas</a:t>
            </a:r>
          </a:p>
          <a:p>
            <a:pPr algn="ctr"/>
            <a:endParaRPr lang="en-US" dirty="0" smtClean="0"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4931" y="4791670"/>
            <a:ext cx="4061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rebuchet MS" pitchFamily="34" charset="0"/>
              </a:rPr>
              <a:t>FINE DETAIL: accurately portray near-camera short-wavelength features</a:t>
            </a:r>
          </a:p>
          <a:p>
            <a:pPr algn="ctr"/>
            <a:endParaRPr lang="en-US" dirty="0" smtClean="0"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length range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WaveWorks</a:t>
            </a:r>
            <a:r>
              <a:rPr lang="en-US" dirty="0" smtClean="0"/>
              <a:t> supports a length range of 64,000 : 1 –</a:t>
            </a:r>
            <a:br>
              <a:rPr lang="en-US" dirty="0" smtClean="0"/>
            </a:br>
            <a:endParaRPr lang="en-US" b="0" dirty="0" smtClean="0"/>
          </a:p>
          <a:p>
            <a:pPr lvl="1">
              <a:buNone/>
            </a:pPr>
            <a:r>
              <a:rPr lang="en-US" b="0" dirty="0" smtClean="0"/>
              <a:t>64,000 represents the uniqueness dimension within which the simulation produces non-repeating results</a:t>
            </a:r>
            <a:br>
              <a:rPr lang="en-US" b="0" dirty="0" smtClean="0"/>
            </a:br>
            <a:endParaRPr lang="en-US" b="0" dirty="0" smtClean="0"/>
          </a:p>
          <a:p>
            <a:pPr lvl="1">
              <a:buNone/>
            </a:pPr>
            <a:r>
              <a:rPr lang="en-US" b="0" dirty="0" smtClean="0"/>
              <a:t>1 is the finest spacing of height samples seen near-camera</a:t>
            </a:r>
            <a:br>
              <a:rPr lang="en-US" b="0" dirty="0" smtClean="0"/>
            </a:br>
            <a:endParaRPr lang="en-US" b="0" dirty="0" smtClean="0"/>
          </a:p>
          <a:p>
            <a:pPr lvl="1">
              <a:buNone/>
            </a:pPr>
            <a:r>
              <a:rPr lang="en-US" b="0" dirty="0" smtClean="0"/>
              <a:t>e.g. 1.5cm detail vs. 1km uniqueness</a:t>
            </a:r>
            <a:br>
              <a:rPr lang="en-US" b="0" dirty="0" smtClean="0"/>
            </a:br>
            <a:endParaRPr lang="en-US" b="0" dirty="0" smtClean="0"/>
          </a:p>
          <a:p>
            <a:pPr lvl="1">
              <a:buNone/>
            </a:pPr>
            <a:r>
              <a:rPr lang="en-US" b="0" dirty="0" smtClean="0"/>
              <a:t>Handles 1km-order wavelengths</a:t>
            </a:r>
          </a:p>
          <a:p>
            <a:pPr lvl="2">
              <a:buNone/>
            </a:pPr>
            <a:r>
              <a:rPr lang="en-US" sz="2000" i="1" u="sng" dirty="0" smtClean="0"/>
              <a:t>- Beaufort 12 relevance</a:t>
            </a:r>
            <a:endParaRPr lang="en-GB" sz="2000" i="1" u="sng" dirty="0" smtClean="0"/>
          </a:p>
          <a:p>
            <a:endParaRPr lang="en-GB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_titanic_movie_ship_thg_120403_w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62050"/>
            <a:ext cx="8229600" cy="462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algo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685800"/>
          </a:xfrm>
        </p:spPr>
        <p:txBody>
          <a:bodyPr/>
          <a:lstStyle/>
          <a:p>
            <a:pPr algn="ctr">
              <a:buNone/>
            </a:pPr>
            <a:r>
              <a:rPr lang="en-GB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 step runs in &lt;2ms on GTX680 at max setting</a:t>
            </a:r>
          </a:p>
          <a:p>
            <a:pPr algn="r"/>
            <a:endParaRPr lang="en-GB" b="0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219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4488" lvl="0" indent="-344488" algn="ctr" eaLnBrk="0" hangingPunct="0">
              <a:spcBef>
                <a:spcPct val="20000"/>
              </a:spcBef>
              <a:buSzPct val="100000"/>
            </a:pPr>
            <a:r>
              <a:rPr lang="en-GB" sz="24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Tessendorf’s</a:t>
            </a:r>
            <a:r>
              <a:rPr lang="en-GB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GB" sz="24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algo</a:t>
            </a:r>
            <a:r>
              <a:rPr lang="en-GB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based on Phillips spectrum</a:t>
            </a:r>
            <a:endParaRPr lang="en-GB" sz="20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5105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4488" lvl="0" indent="-344488" algn="ctr" eaLnBrk="0" hangingPunct="0">
              <a:spcBef>
                <a:spcPct val="20000"/>
              </a:spcBef>
              <a:buSzPct val="100000"/>
            </a:pPr>
            <a:r>
              <a:rPr lang="en-GB" sz="2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Waterworld</a:t>
            </a:r>
            <a:r>
              <a:rPr lang="en-GB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&amp; Titanic - ’97 : Life of Pi more recently</a:t>
            </a:r>
          </a:p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Explainer: the Phillips spectrum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dirty="0" smtClean="0"/>
              <a:t>Predicted by Phillips in 1950s, working from first principles of Fluid Mechanics</a:t>
            </a:r>
          </a:p>
          <a:p>
            <a:pPr>
              <a:buFont typeface="Wingdings" pitchFamily="2" charset="2"/>
              <a:buChar char="§"/>
            </a:pPr>
            <a:endParaRPr lang="en-GB" dirty="0" smtClean="0"/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Subsequently validated by experimental oceanographic data in 1960s</a:t>
            </a:r>
          </a:p>
          <a:p>
            <a:pPr>
              <a:buFont typeface="Wingdings" pitchFamily="2" charset="2"/>
              <a:buChar char="§"/>
            </a:pPr>
            <a:endParaRPr lang="en-GB" dirty="0" smtClean="0"/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Models a ‘fully developed’ sea state</a:t>
            </a:r>
          </a:p>
          <a:p>
            <a:pPr>
              <a:buFont typeface="Wingdings" pitchFamily="2" charset="2"/>
              <a:buChar char="§"/>
            </a:pPr>
            <a:endParaRPr lang="en-GB" dirty="0" smtClean="0"/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So a great choice for ‘default’ spectrum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/>
              <a:t>NB: rest of </a:t>
            </a:r>
            <a:r>
              <a:rPr lang="en-GB" dirty="0" err="1" smtClean="0"/>
              <a:t>algo</a:t>
            </a:r>
            <a:r>
              <a:rPr lang="en-GB" dirty="0" smtClean="0"/>
              <a:t> is spectrum-agnostic</a:t>
            </a:r>
          </a:p>
          <a:p>
            <a:endParaRPr lang="en-GB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Explainer: the Phillips spectrum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219200" y="1600200"/>
          <a:ext cx="6679009" cy="422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PPT_Template_Corp_4x3_Claw">
  <a:themeElements>
    <a:clrScheme name="PPT_Template_Corp_4x3_rev1 1">
      <a:dk1>
        <a:srgbClr val="808080"/>
      </a:dk1>
      <a:lt1>
        <a:srgbClr val="FFFFFF"/>
      </a:lt1>
      <a:dk2>
        <a:srgbClr val="000000"/>
      </a:dk2>
      <a:lt2>
        <a:srgbClr val="B9E700"/>
      </a:lt2>
      <a:accent1>
        <a:srgbClr val="33CCCC"/>
      </a:accent1>
      <a:accent2>
        <a:srgbClr val="FF9933"/>
      </a:accent2>
      <a:accent3>
        <a:srgbClr val="AAAAAA"/>
      </a:accent3>
      <a:accent4>
        <a:srgbClr val="DADADA"/>
      </a:accent4>
      <a:accent5>
        <a:srgbClr val="ADE2E2"/>
      </a:accent5>
      <a:accent6>
        <a:srgbClr val="E78A2D"/>
      </a:accent6>
      <a:hlink>
        <a:srgbClr val="99CCFF"/>
      </a:hlink>
      <a:folHlink>
        <a:srgbClr val="0000FF"/>
      </a:folHlink>
    </a:clrScheme>
    <a:fontScheme name="PPT_Template_Corp_4x3_re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Template_Corp_4x3_rev1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2886</TotalTime>
  <Words>767</Words>
  <Application>Microsoft Office PowerPoint</Application>
  <PresentationFormat>On-screen Show (4:3)</PresentationFormat>
  <Paragraphs>281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PPT_Template_Corp_4x3_Claw</vt:lpstr>
      <vt:lpstr>NVIDIA WaveWorks 1.6</vt:lpstr>
      <vt:lpstr>NVIDIA WaveWorks</vt:lpstr>
      <vt:lpstr>Mission space</vt:lpstr>
      <vt:lpstr>Detour: The Beaufort scale</vt:lpstr>
      <vt:lpstr>The length range challenge</vt:lpstr>
      <vt:lpstr>The length range challenge</vt:lpstr>
      <vt:lpstr>The algo</vt:lpstr>
      <vt:lpstr>Explainer: the Phillips spectrum</vt:lpstr>
      <vt:lpstr>Explainer: the Phillips spectrum</vt:lpstr>
      <vt:lpstr>Simulation pipeline</vt:lpstr>
      <vt:lpstr>Overview of Version 1.5</vt:lpstr>
      <vt:lpstr>How to exploit</vt:lpstr>
      <vt:lpstr>Ease-of-use, ease-of-integration</vt:lpstr>
      <vt:lpstr>API sample - simulation</vt:lpstr>
      <vt:lpstr>Setting up a simulation (one-time)</vt:lpstr>
      <vt:lpstr>Pumping the sim (per frame)</vt:lpstr>
      <vt:lpstr>Rendering the results (per frame)</vt:lpstr>
      <vt:lpstr>Shader constants setup (one-time)</vt:lpstr>
      <vt:lpstr>Rendering the results (per frame)</vt:lpstr>
      <vt:lpstr>Shader integration</vt:lpstr>
      <vt:lpstr>Quad-tree Drawing</vt:lpstr>
      <vt:lpstr>Quad-tree Drawing (cont)</vt:lpstr>
      <vt:lpstr>Quad-tree Drawing (per frame)</vt:lpstr>
      <vt:lpstr>Artistic tuning knobs</vt:lpstr>
      <vt:lpstr>Indicative performance</vt:lpstr>
      <vt:lpstr>Coming soon: Version 1.7</vt:lpstr>
    </vt:vector>
  </TitlesOfParts>
  <Company>NVIDIA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Alice Hwang</dc:creator>
  <cp:lastModifiedBy>Windows User</cp:lastModifiedBy>
  <cp:revision>476</cp:revision>
  <dcterms:created xsi:type="dcterms:W3CDTF">2008-04-02T22:47:56Z</dcterms:created>
  <dcterms:modified xsi:type="dcterms:W3CDTF">2014-08-17T16:57:13Z</dcterms:modified>
</cp:coreProperties>
</file>